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8" r:id="rId2"/>
    <p:sldId id="1593" r:id="rId3"/>
    <p:sldId id="1592" r:id="rId4"/>
    <p:sldId id="400" r:id="rId5"/>
    <p:sldId id="399" r:id="rId6"/>
    <p:sldId id="354" r:id="rId7"/>
    <p:sldId id="356" r:id="rId8"/>
    <p:sldId id="359" r:id="rId9"/>
    <p:sldId id="360" r:id="rId10"/>
    <p:sldId id="362" r:id="rId11"/>
    <p:sldId id="363" r:id="rId12"/>
    <p:sldId id="364" r:id="rId13"/>
    <p:sldId id="367" r:id="rId14"/>
    <p:sldId id="368" r:id="rId15"/>
    <p:sldId id="284" r:id="rId16"/>
    <p:sldId id="372" r:id="rId17"/>
    <p:sldId id="375" r:id="rId18"/>
    <p:sldId id="376" r:id="rId19"/>
    <p:sldId id="384" r:id="rId20"/>
    <p:sldId id="389" r:id="rId21"/>
    <p:sldId id="390" r:id="rId22"/>
    <p:sldId id="393" r:id="rId23"/>
    <p:sldId id="31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gnanno, Mario" initials="BM" lastIdx="2" clrIdx="0">
    <p:extLst>
      <p:ext uri="{19B8F6BF-5375-455C-9EA6-DF929625EA0E}">
        <p15:presenceInfo xmlns:p15="http://schemas.microsoft.com/office/powerpoint/2012/main" userId="S::mbognanno@esmgrp.com::4547c93f-38e6-463b-8f38-fd3cb0684a6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D6E3"/>
    <a:srgbClr val="E7E6E6"/>
    <a:srgbClr val="443559"/>
    <a:srgbClr val="190B23"/>
    <a:srgbClr val="251943"/>
    <a:srgbClr val="573A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6E373E-9640-4044-87D9-42CC1380399C}" v="262" dt="2021-02-23T00:52:55.7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56" autoAdjust="0"/>
    <p:restoredTop sz="94660"/>
  </p:normalViewPr>
  <p:slideViewPr>
    <p:cSldViewPr snapToGrid="0">
      <p:cViewPr>
        <p:scale>
          <a:sx n="95" d="100"/>
          <a:sy n="95" d="100"/>
        </p:scale>
        <p:origin x="62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ack, Kent" userId="e1c903ae-47f7-4084-a31f-cc953d29f7a5" providerId="ADAL" clId="{546E373E-9640-4044-87D9-42CC1380399C}"/>
    <pc:docChg chg="undo redo custSel addSld delSld modSld modMainMaster">
      <pc:chgData name="Smack, Kent" userId="e1c903ae-47f7-4084-a31f-cc953d29f7a5" providerId="ADAL" clId="{546E373E-9640-4044-87D9-42CC1380399C}" dt="2021-02-23T01:07:31.570" v="2218" actId="20577"/>
      <pc:docMkLst>
        <pc:docMk/>
      </pc:docMkLst>
      <pc:sldChg chg="modSp mod">
        <pc:chgData name="Smack, Kent" userId="e1c903ae-47f7-4084-a31f-cc953d29f7a5" providerId="ADAL" clId="{546E373E-9640-4044-87D9-42CC1380399C}" dt="2021-02-23T00:56:03.498" v="1994" actId="20577"/>
        <pc:sldMkLst>
          <pc:docMk/>
          <pc:sldMk cId="2556590684" sldId="258"/>
        </pc:sldMkLst>
        <pc:spChg chg="mod">
          <ac:chgData name="Smack, Kent" userId="e1c903ae-47f7-4084-a31f-cc953d29f7a5" providerId="ADAL" clId="{546E373E-9640-4044-87D9-42CC1380399C}" dt="2021-02-18T18:42:24.661" v="28" actId="20577"/>
          <ac:spMkLst>
            <pc:docMk/>
            <pc:sldMk cId="2556590684" sldId="258"/>
            <ac:spMk id="3" creationId="{00000000-0000-0000-0000-000000000000}"/>
          </ac:spMkLst>
        </pc:spChg>
        <pc:spChg chg="mod">
          <ac:chgData name="Smack, Kent" userId="e1c903ae-47f7-4084-a31f-cc953d29f7a5" providerId="ADAL" clId="{546E373E-9640-4044-87D9-42CC1380399C}" dt="2021-02-23T00:56:03.498" v="1994" actId="20577"/>
          <ac:spMkLst>
            <pc:docMk/>
            <pc:sldMk cId="2556590684" sldId="258"/>
            <ac:spMk id="6146" creationId="{00000000-0000-0000-0000-000000000000}"/>
          </ac:spMkLst>
        </pc:spChg>
      </pc:sldChg>
      <pc:sldChg chg="modSp mod">
        <pc:chgData name="Smack, Kent" userId="e1c903ae-47f7-4084-a31f-cc953d29f7a5" providerId="ADAL" clId="{546E373E-9640-4044-87D9-42CC1380399C}" dt="2021-02-18T20:19:31.530" v="1092" actId="1036"/>
        <pc:sldMkLst>
          <pc:docMk/>
          <pc:sldMk cId="3927715720" sldId="284"/>
        </pc:sldMkLst>
        <pc:spChg chg="mod">
          <ac:chgData name="Smack, Kent" userId="e1c903ae-47f7-4084-a31f-cc953d29f7a5" providerId="ADAL" clId="{546E373E-9640-4044-87D9-42CC1380399C}" dt="2021-02-18T18:43:51.362" v="72" actId="20577"/>
          <ac:spMkLst>
            <pc:docMk/>
            <pc:sldMk cId="3927715720" sldId="284"/>
            <ac:spMk id="2"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4" creationId="{8D69BDA1-D593-C84E-BD8A-404811BD7145}"/>
          </ac:spMkLst>
        </pc:spChg>
        <pc:spChg chg="mod">
          <ac:chgData name="Smack, Kent" userId="e1c903ae-47f7-4084-a31f-cc953d29f7a5" providerId="ADAL" clId="{546E373E-9640-4044-87D9-42CC1380399C}" dt="2021-02-18T20:19:31.530" v="1092" actId="1036"/>
          <ac:spMkLst>
            <pc:docMk/>
            <pc:sldMk cId="3927715720" sldId="284"/>
            <ac:spMk id="5" creationId="{9D43AAFA-D2B9-DD49-B449-96A3D76CE1D7}"/>
          </ac:spMkLst>
        </pc:spChg>
        <pc:spChg chg="mod">
          <ac:chgData name="Smack, Kent" userId="e1c903ae-47f7-4084-a31f-cc953d29f7a5" providerId="ADAL" clId="{546E373E-9640-4044-87D9-42CC1380399C}" dt="2021-02-18T20:19:31.530" v="1092" actId="1036"/>
          <ac:spMkLst>
            <pc:docMk/>
            <pc:sldMk cId="3927715720" sldId="284"/>
            <ac:spMk id="127" creationId="{A88068F5-52DD-CA43-8C55-0A1B2ABF66FD}"/>
          </ac:spMkLst>
        </pc:spChg>
        <pc:spChg chg="mod">
          <ac:chgData name="Smack, Kent" userId="e1c903ae-47f7-4084-a31f-cc953d29f7a5" providerId="ADAL" clId="{546E373E-9640-4044-87D9-42CC1380399C}" dt="2021-02-18T20:19:31.530" v="1092" actId="1036"/>
          <ac:spMkLst>
            <pc:docMk/>
            <pc:sldMk cId="3927715720" sldId="284"/>
            <ac:spMk id="128" creationId="{CBE24F72-3CDD-3941-848E-40BC0C2EF161}"/>
          </ac:spMkLst>
        </pc:spChg>
        <pc:spChg chg="mod">
          <ac:chgData name="Smack, Kent" userId="e1c903ae-47f7-4084-a31f-cc953d29f7a5" providerId="ADAL" clId="{546E373E-9640-4044-87D9-42CC1380399C}" dt="2021-02-18T20:19:31.530" v="1092" actId="1036"/>
          <ac:spMkLst>
            <pc:docMk/>
            <pc:sldMk cId="3927715720" sldId="284"/>
            <ac:spMk id="129" creationId="{3464E40E-BB83-4745-8F1A-E03DB5BDE34D}"/>
          </ac:spMkLst>
        </pc:spChg>
        <pc:spChg chg="mod">
          <ac:chgData name="Smack, Kent" userId="e1c903ae-47f7-4084-a31f-cc953d29f7a5" providerId="ADAL" clId="{546E373E-9640-4044-87D9-42CC1380399C}" dt="2021-02-18T20:19:31.530" v="1092" actId="1036"/>
          <ac:spMkLst>
            <pc:docMk/>
            <pc:sldMk cId="3927715720" sldId="284"/>
            <ac:spMk id="131" creationId="{AC346921-436A-6745-8632-5A69ADF687E9}"/>
          </ac:spMkLst>
        </pc:spChg>
        <pc:spChg chg="mod">
          <ac:chgData name="Smack, Kent" userId="e1c903ae-47f7-4084-a31f-cc953d29f7a5" providerId="ADAL" clId="{546E373E-9640-4044-87D9-42CC1380399C}" dt="2021-02-18T20:19:31.530" v="1092" actId="1036"/>
          <ac:spMkLst>
            <pc:docMk/>
            <pc:sldMk cId="3927715720" sldId="284"/>
            <ac:spMk id="132" creationId="{E57C272E-2159-8446-A42E-29E96A7B5340}"/>
          </ac:spMkLst>
        </pc:spChg>
        <pc:spChg chg="mod">
          <ac:chgData name="Smack, Kent" userId="e1c903ae-47f7-4084-a31f-cc953d29f7a5" providerId="ADAL" clId="{546E373E-9640-4044-87D9-42CC1380399C}" dt="2021-02-18T20:19:31.530" v="1092" actId="1036"/>
          <ac:spMkLst>
            <pc:docMk/>
            <pc:sldMk cId="3927715720" sldId="284"/>
            <ac:spMk id="133" creationId="{63AFB281-4CF4-CF45-988B-AD8B093584FA}"/>
          </ac:spMkLst>
        </pc:spChg>
        <pc:spChg chg="mod">
          <ac:chgData name="Smack, Kent" userId="e1c903ae-47f7-4084-a31f-cc953d29f7a5" providerId="ADAL" clId="{546E373E-9640-4044-87D9-42CC1380399C}" dt="2021-02-18T20:19:31.530" v="1092" actId="1036"/>
          <ac:spMkLst>
            <pc:docMk/>
            <pc:sldMk cId="3927715720" sldId="284"/>
            <ac:spMk id="134" creationId="{63F33CFD-0075-3044-8657-C75ABC76AC47}"/>
          </ac:spMkLst>
        </pc:spChg>
        <pc:spChg chg="mod">
          <ac:chgData name="Smack, Kent" userId="e1c903ae-47f7-4084-a31f-cc953d29f7a5" providerId="ADAL" clId="{546E373E-9640-4044-87D9-42CC1380399C}" dt="2021-02-18T20:19:31.530" v="1092" actId="1036"/>
          <ac:spMkLst>
            <pc:docMk/>
            <pc:sldMk cId="3927715720" sldId="284"/>
            <ac:spMk id="59395"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396"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397"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398"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01"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06"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09"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10"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11"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12"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15"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16"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23"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24"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26"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27"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30"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32"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34"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35"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40"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0"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1"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4"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5"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6"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8"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69"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70" creationId="{00000000-0000-0000-0000-000000000000}"/>
          </ac:spMkLst>
        </pc:spChg>
        <pc:spChg chg="mod">
          <ac:chgData name="Smack, Kent" userId="e1c903ae-47f7-4084-a31f-cc953d29f7a5" providerId="ADAL" clId="{546E373E-9640-4044-87D9-42CC1380399C}" dt="2021-02-18T20:19:31.530" v="1092" actId="1036"/>
          <ac:spMkLst>
            <pc:docMk/>
            <pc:sldMk cId="3927715720" sldId="284"/>
            <ac:spMk id="59471" creationId="{00000000-0000-0000-0000-000000000000}"/>
          </ac:spMkLst>
        </pc:spChg>
        <pc:spChg chg="mod">
          <ac:chgData name="Smack, Kent" userId="e1c903ae-47f7-4084-a31f-cc953d29f7a5" providerId="ADAL" clId="{546E373E-9640-4044-87D9-42CC1380399C}" dt="2021-02-18T20:10:02.544" v="1044" actId="20577"/>
          <ac:spMkLst>
            <pc:docMk/>
            <pc:sldMk cId="3927715720" sldId="284"/>
            <ac:spMk id="59473" creationId="{00000000-0000-0000-0000-000000000000}"/>
          </ac:spMkLst>
        </pc:spChg>
        <pc:grpChg chg="mod">
          <ac:chgData name="Smack, Kent" userId="e1c903ae-47f7-4084-a31f-cc953d29f7a5" providerId="ADAL" clId="{546E373E-9640-4044-87D9-42CC1380399C}" dt="2021-02-18T20:19:31.530" v="1092" actId="1036"/>
          <ac:grpSpMkLst>
            <pc:docMk/>
            <pc:sldMk cId="3927715720" sldId="284"/>
            <ac:grpSpMk id="10" creationId="{54A86760-ECC7-2D44-84D8-B46F9AEDBF48}"/>
          </ac:grpSpMkLst>
        </pc:grpChg>
        <pc:cxnChg chg="mod">
          <ac:chgData name="Smack, Kent" userId="e1c903ae-47f7-4084-a31f-cc953d29f7a5" providerId="ADAL" clId="{546E373E-9640-4044-87D9-42CC1380399C}" dt="2021-02-18T20:19:31.530" v="1092" actId="1036"/>
          <ac:cxnSpMkLst>
            <pc:docMk/>
            <pc:sldMk cId="3927715720" sldId="284"/>
            <ac:cxnSpMk id="13" creationId="{0C19B2E6-1F58-C243-907D-E7164DC63B91}"/>
          </ac:cxnSpMkLst>
        </pc:cxnChg>
        <pc:cxnChg chg="mod">
          <ac:chgData name="Smack, Kent" userId="e1c903ae-47f7-4084-a31f-cc953d29f7a5" providerId="ADAL" clId="{546E373E-9640-4044-87D9-42CC1380399C}" dt="2021-02-18T20:19:31.530" v="1092" actId="1036"/>
          <ac:cxnSpMkLst>
            <pc:docMk/>
            <pc:sldMk cId="3927715720" sldId="284"/>
            <ac:cxnSpMk id="38" creationId="{194F67B9-1C6E-F244-AD40-1020DDA7A419}"/>
          </ac:cxnSpMkLst>
        </pc:cxnChg>
        <pc:cxnChg chg="mod">
          <ac:chgData name="Smack, Kent" userId="e1c903ae-47f7-4084-a31f-cc953d29f7a5" providerId="ADAL" clId="{546E373E-9640-4044-87D9-42CC1380399C}" dt="2021-02-18T20:19:31.530" v="1092" actId="1036"/>
          <ac:cxnSpMkLst>
            <pc:docMk/>
            <pc:sldMk cId="3927715720" sldId="284"/>
            <ac:cxnSpMk id="106" creationId="{BB763C7F-3C89-B849-AE0A-9C71CB8DCEA9}"/>
          </ac:cxnSpMkLst>
        </pc:cxnChg>
        <pc:cxnChg chg="mod">
          <ac:chgData name="Smack, Kent" userId="e1c903ae-47f7-4084-a31f-cc953d29f7a5" providerId="ADAL" clId="{546E373E-9640-4044-87D9-42CC1380399C}" dt="2021-02-18T20:19:31.530" v="1092" actId="1036"/>
          <ac:cxnSpMkLst>
            <pc:docMk/>
            <pc:sldMk cId="3927715720" sldId="284"/>
            <ac:cxnSpMk id="125" creationId="{B0B52B45-8C83-544C-A5A6-489157521C9B}"/>
          </ac:cxnSpMkLst>
        </pc:cxnChg>
      </pc:sldChg>
      <pc:sldChg chg="addSp modSp mod">
        <pc:chgData name="Smack, Kent" userId="e1c903ae-47f7-4084-a31f-cc953d29f7a5" providerId="ADAL" clId="{546E373E-9640-4044-87D9-42CC1380399C}" dt="2021-02-18T20:20:22.094" v="1112" actId="1036"/>
        <pc:sldMkLst>
          <pc:docMk/>
          <pc:sldMk cId="2902036235" sldId="312"/>
        </pc:sldMkLst>
        <pc:spChg chg="mod">
          <ac:chgData name="Smack, Kent" userId="e1c903ae-47f7-4084-a31f-cc953d29f7a5" providerId="ADAL" clId="{546E373E-9640-4044-87D9-42CC1380399C}" dt="2021-02-18T20:20:22.094" v="1112" actId="1036"/>
          <ac:spMkLst>
            <pc:docMk/>
            <pc:sldMk cId="2902036235" sldId="312"/>
            <ac:spMk id="2" creationId="{AED96C09-4DA4-E348-A579-7C66038694F8}"/>
          </ac:spMkLst>
        </pc:spChg>
        <pc:spChg chg="add mod">
          <ac:chgData name="Smack, Kent" userId="e1c903ae-47f7-4084-a31f-cc953d29f7a5" providerId="ADAL" clId="{546E373E-9640-4044-87D9-42CC1380399C}" dt="2021-02-18T18:44:45.012" v="102"/>
          <ac:spMkLst>
            <pc:docMk/>
            <pc:sldMk cId="2902036235" sldId="312"/>
            <ac:spMk id="45" creationId="{66A72B13-FEE3-481E-A25A-9983B9395740}"/>
          </ac:spMkLst>
        </pc:spChg>
        <pc:spChg chg="mod">
          <ac:chgData name="Smack, Kent" userId="e1c903ae-47f7-4084-a31f-cc953d29f7a5" providerId="ADAL" clId="{546E373E-9640-4044-87D9-42CC1380399C}" dt="2021-02-18T20:20:22.094" v="1112" actId="1036"/>
          <ac:spMkLst>
            <pc:docMk/>
            <pc:sldMk cId="2902036235" sldId="312"/>
            <ac:spMk id="47" creationId="{4F089ACE-B434-9C46-9D84-54BDEED4C304}"/>
          </ac:spMkLst>
        </pc:spChg>
        <pc:spChg chg="mod">
          <ac:chgData name="Smack, Kent" userId="e1c903ae-47f7-4084-a31f-cc953d29f7a5" providerId="ADAL" clId="{546E373E-9640-4044-87D9-42CC1380399C}" dt="2021-02-18T20:20:22.094" v="1112" actId="1036"/>
          <ac:spMkLst>
            <pc:docMk/>
            <pc:sldMk cId="2902036235" sldId="312"/>
            <ac:spMk id="48" creationId="{D24FB67A-DCC3-0D44-9815-2C21E4249C7B}"/>
          </ac:spMkLst>
        </pc:spChg>
        <pc:spChg chg="mod">
          <ac:chgData name="Smack, Kent" userId="e1c903ae-47f7-4084-a31f-cc953d29f7a5" providerId="ADAL" clId="{546E373E-9640-4044-87D9-42CC1380399C}" dt="2021-02-18T20:20:22.094" v="1112" actId="1036"/>
          <ac:spMkLst>
            <pc:docMk/>
            <pc:sldMk cId="2902036235" sldId="312"/>
            <ac:spMk id="52" creationId="{EE3C6B97-8399-D442-9C7E-BA3F07C8458A}"/>
          </ac:spMkLst>
        </pc:spChg>
        <pc:spChg chg="mod">
          <ac:chgData name="Smack, Kent" userId="e1c903ae-47f7-4084-a31f-cc953d29f7a5" providerId="ADAL" clId="{546E373E-9640-4044-87D9-42CC1380399C}" dt="2021-02-18T20:20:22.094" v="1112" actId="1036"/>
          <ac:spMkLst>
            <pc:docMk/>
            <pc:sldMk cId="2902036235" sldId="312"/>
            <ac:spMk id="53" creationId="{28108F03-3653-6140-AA5B-8C579388ED02}"/>
          </ac:spMkLst>
        </pc:spChg>
        <pc:spChg chg="mod">
          <ac:chgData name="Smack, Kent" userId="e1c903ae-47f7-4084-a31f-cc953d29f7a5" providerId="ADAL" clId="{546E373E-9640-4044-87D9-42CC1380399C}" dt="2021-02-18T20:20:22.094" v="1112" actId="1036"/>
          <ac:spMkLst>
            <pc:docMk/>
            <pc:sldMk cId="2902036235" sldId="312"/>
            <ac:spMk id="54" creationId="{800C14AB-E5C5-C442-9B65-19FA65C968D8}"/>
          </ac:spMkLst>
        </pc:spChg>
        <pc:spChg chg="mod">
          <ac:chgData name="Smack, Kent" userId="e1c903ae-47f7-4084-a31f-cc953d29f7a5" providerId="ADAL" clId="{546E373E-9640-4044-87D9-42CC1380399C}" dt="2021-02-18T20:20:22.094" v="1112" actId="1036"/>
          <ac:spMkLst>
            <pc:docMk/>
            <pc:sldMk cId="2902036235" sldId="312"/>
            <ac:spMk id="116740"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1"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2"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3"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4"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5"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6"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48"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0"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1"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2"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3"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4"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5"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6"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8"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59"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0" creationId="{00000000-0000-0000-0000-000000000000}"/>
          </ac:spMkLst>
        </pc:spChg>
        <pc:spChg chg="mod">
          <ac:chgData name="Smack, Kent" userId="e1c903ae-47f7-4084-a31f-cc953d29f7a5" providerId="ADAL" clId="{546E373E-9640-4044-87D9-42CC1380399C}" dt="2021-02-18T20:05:50.195" v="982" actId="14100"/>
          <ac:spMkLst>
            <pc:docMk/>
            <pc:sldMk cId="2902036235" sldId="312"/>
            <ac:spMk id="116761"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2"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3"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4" creationId="{00000000-0000-0000-0000-000000000000}"/>
          </ac:spMkLst>
        </pc:spChg>
        <pc:spChg chg="mod">
          <ac:chgData name="Smack, Kent" userId="e1c903ae-47f7-4084-a31f-cc953d29f7a5" providerId="ADAL" clId="{546E373E-9640-4044-87D9-42CC1380399C}" dt="2021-02-18T20:14:37.730" v="1045" actId="255"/>
          <ac:spMkLst>
            <pc:docMk/>
            <pc:sldMk cId="2902036235" sldId="312"/>
            <ac:spMk id="116765"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8"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69"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73"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75"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76"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77"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82"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6783"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40746" creationId="{00000000-0000-0000-0000-000000000000}"/>
          </ac:spMkLst>
        </pc:spChg>
        <pc:spChg chg="mod">
          <ac:chgData name="Smack, Kent" userId="e1c903ae-47f7-4084-a31f-cc953d29f7a5" providerId="ADAL" clId="{546E373E-9640-4044-87D9-42CC1380399C}" dt="2021-02-18T20:20:22.094" v="1112" actId="1036"/>
          <ac:spMkLst>
            <pc:docMk/>
            <pc:sldMk cId="2902036235" sldId="312"/>
            <ac:spMk id="1140748" creationId="{00000000-0000-0000-0000-000000000000}"/>
          </ac:spMkLst>
        </pc:spChg>
        <pc:grpChg chg="mod">
          <ac:chgData name="Smack, Kent" userId="e1c903ae-47f7-4084-a31f-cc953d29f7a5" providerId="ADAL" clId="{546E373E-9640-4044-87D9-42CC1380399C}" dt="2021-02-18T20:20:22.094" v="1112" actId="1036"/>
          <ac:grpSpMkLst>
            <pc:docMk/>
            <pc:sldMk cId="2902036235" sldId="312"/>
            <ac:grpSpMk id="1140778" creationId="{00000000-0000-0000-0000-000000000000}"/>
          </ac:grpSpMkLst>
        </pc:grpChg>
        <pc:cxnChg chg="mod">
          <ac:chgData name="Smack, Kent" userId="e1c903ae-47f7-4084-a31f-cc953d29f7a5" providerId="ADAL" clId="{546E373E-9640-4044-87D9-42CC1380399C}" dt="2021-02-18T20:20:22.094" v="1112" actId="1036"/>
          <ac:cxnSpMkLst>
            <pc:docMk/>
            <pc:sldMk cId="2902036235" sldId="312"/>
            <ac:cxnSpMk id="7" creationId="{C31E9197-0F95-B040-93CC-AD005A3D5809}"/>
          </ac:cxnSpMkLst>
        </pc:cxnChg>
        <pc:cxnChg chg="mod">
          <ac:chgData name="Smack, Kent" userId="e1c903ae-47f7-4084-a31f-cc953d29f7a5" providerId="ADAL" clId="{546E373E-9640-4044-87D9-42CC1380399C}" dt="2021-02-18T20:20:22.094" v="1112" actId="1036"/>
          <ac:cxnSpMkLst>
            <pc:docMk/>
            <pc:sldMk cId="2902036235" sldId="312"/>
            <ac:cxnSpMk id="116766" creationId="{00000000-0000-0000-0000-000000000000}"/>
          </ac:cxnSpMkLst>
        </pc:cxnChg>
        <pc:cxnChg chg="mod">
          <ac:chgData name="Smack, Kent" userId="e1c903ae-47f7-4084-a31f-cc953d29f7a5" providerId="ADAL" clId="{546E373E-9640-4044-87D9-42CC1380399C}" dt="2021-02-18T20:20:22.094" v="1112" actId="1036"/>
          <ac:cxnSpMkLst>
            <pc:docMk/>
            <pc:sldMk cId="2902036235" sldId="312"/>
            <ac:cxnSpMk id="116772" creationId="{00000000-0000-0000-0000-000000000000}"/>
          </ac:cxnSpMkLst>
        </pc:cxnChg>
      </pc:sldChg>
      <pc:sldChg chg="modSp mod delCm">
        <pc:chgData name="Smack, Kent" userId="e1c903ae-47f7-4084-a31f-cc953d29f7a5" providerId="ADAL" clId="{546E373E-9640-4044-87D9-42CC1380399C}" dt="2021-02-18T19:20:43.163" v="347" actId="20577"/>
        <pc:sldMkLst>
          <pc:docMk/>
          <pc:sldMk cId="293185464" sldId="354"/>
        </pc:sldMkLst>
        <pc:spChg chg="mod">
          <ac:chgData name="Smack, Kent" userId="e1c903ae-47f7-4084-a31f-cc953d29f7a5" providerId="ADAL" clId="{546E373E-9640-4044-87D9-42CC1380399C}" dt="2021-02-18T18:42:54.207" v="40" actId="20577"/>
          <ac:spMkLst>
            <pc:docMk/>
            <pc:sldMk cId="293185464" sldId="354"/>
            <ac:spMk id="2" creationId="{00000000-0000-0000-0000-000000000000}"/>
          </ac:spMkLst>
        </pc:spChg>
        <pc:spChg chg="mod">
          <ac:chgData name="Smack, Kent" userId="e1c903ae-47f7-4084-a31f-cc953d29f7a5" providerId="ADAL" clId="{546E373E-9640-4044-87D9-42CC1380399C}" dt="2021-02-18T19:08:02.111" v="198" actId="20577"/>
          <ac:spMkLst>
            <pc:docMk/>
            <pc:sldMk cId="293185464" sldId="354"/>
            <ac:spMk id="4"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21" creationId="{00000000-0000-0000-0000-000000000000}"/>
          </ac:spMkLst>
        </pc:spChg>
        <pc:spChg chg="mod">
          <ac:chgData name="Smack, Kent" userId="e1c903ae-47f7-4084-a31f-cc953d29f7a5" providerId="ADAL" clId="{546E373E-9640-4044-87D9-42CC1380399C}" dt="2021-02-18T19:20:43.163" v="347" actId="20577"/>
          <ac:spMkLst>
            <pc:docMk/>
            <pc:sldMk cId="293185464" sldId="354"/>
            <ac:spMk id="31"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33"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38"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40"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50" creationId="{2CBC74AA-D9DD-BB41-86A1-6EF91656831F}"/>
          </ac:spMkLst>
        </pc:spChg>
        <pc:spChg chg="mod">
          <ac:chgData name="Smack, Kent" userId="e1c903ae-47f7-4084-a31f-cc953d29f7a5" providerId="ADAL" clId="{546E373E-9640-4044-87D9-42CC1380399C}" dt="2021-02-18T18:48:29.018" v="136" actId="207"/>
          <ac:spMkLst>
            <pc:docMk/>
            <pc:sldMk cId="293185464" sldId="354"/>
            <ac:spMk id="53"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62"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64" creationId="{00000000-0000-0000-0000-000000000000}"/>
          </ac:spMkLst>
        </pc:spChg>
        <pc:spChg chg="mod">
          <ac:chgData name="Smack, Kent" userId="e1c903ae-47f7-4084-a31f-cc953d29f7a5" providerId="ADAL" clId="{546E373E-9640-4044-87D9-42CC1380399C}" dt="2021-02-18T18:48:29.018" v="136" actId="207"/>
          <ac:spMkLst>
            <pc:docMk/>
            <pc:sldMk cId="293185464" sldId="354"/>
            <ac:spMk id="71" creationId="{00000000-0000-0000-0000-000000000000}"/>
          </ac:spMkLst>
        </pc:spChg>
        <pc:spChg chg="mod">
          <ac:chgData name="Smack, Kent" userId="e1c903ae-47f7-4084-a31f-cc953d29f7a5" providerId="ADAL" clId="{546E373E-9640-4044-87D9-42CC1380399C}" dt="2021-02-18T18:48:48.965" v="138" actId="207"/>
          <ac:spMkLst>
            <pc:docMk/>
            <pc:sldMk cId="293185464" sldId="354"/>
            <ac:spMk id="76" creationId="{00000000-0000-0000-0000-000000000000}"/>
          </ac:spMkLst>
        </pc:spChg>
        <pc:spChg chg="mod">
          <ac:chgData name="Smack, Kent" userId="e1c903ae-47f7-4084-a31f-cc953d29f7a5" providerId="ADAL" clId="{546E373E-9640-4044-87D9-42CC1380399C}" dt="2021-02-18T18:48:48.965" v="138" actId="207"/>
          <ac:spMkLst>
            <pc:docMk/>
            <pc:sldMk cId="293185464" sldId="354"/>
            <ac:spMk id="79" creationId="{00000000-0000-0000-0000-000000000000}"/>
          </ac:spMkLst>
        </pc:spChg>
        <pc:spChg chg="mod">
          <ac:chgData name="Smack, Kent" userId="e1c903ae-47f7-4084-a31f-cc953d29f7a5" providerId="ADAL" clId="{546E373E-9640-4044-87D9-42CC1380399C}" dt="2021-02-18T19:19:06.813" v="275" actId="207"/>
          <ac:spMkLst>
            <pc:docMk/>
            <pc:sldMk cId="293185464" sldId="354"/>
            <ac:spMk id="83" creationId="{00000000-0000-0000-0000-000000000000}"/>
          </ac:spMkLst>
        </pc:spChg>
        <pc:spChg chg="mod">
          <ac:chgData name="Smack, Kent" userId="e1c903ae-47f7-4084-a31f-cc953d29f7a5" providerId="ADAL" clId="{546E373E-9640-4044-87D9-42CC1380399C}" dt="2021-02-18T18:48:48.965" v="138" actId="207"/>
          <ac:spMkLst>
            <pc:docMk/>
            <pc:sldMk cId="293185464" sldId="354"/>
            <ac:spMk id="87" creationId="{00000000-0000-0000-0000-000000000000}"/>
          </ac:spMkLst>
        </pc:spChg>
        <pc:grpChg chg="mod">
          <ac:chgData name="Smack, Kent" userId="e1c903ae-47f7-4084-a31f-cc953d29f7a5" providerId="ADAL" clId="{546E373E-9640-4044-87D9-42CC1380399C}" dt="2021-02-18T18:48:37.997" v="137" actId="207"/>
          <ac:grpSpMkLst>
            <pc:docMk/>
            <pc:sldMk cId="293185464" sldId="354"/>
            <ac:grpSpMk id="32" creationId="{00000000-0000-0000-0000-000000000000}"/>
          </ac:grpSpMkLst>
        </pc:grpChg>
      </pc:sldChg>
      <pc:sldChg chg="modSp mod">
        <pc:chgData name="Smack, Kent" userId="e1c903ae-47f7-4084-a31f-cc953d29f7a5" providerId="ADAL" clId="{546E373E-9640-4044-87D9-42CC1380399C}" dt="2021-02-18T19:20:54.102" v="366" actId="20577"/>
        <pc:sldMkLst>
          <pc:docMk/>
          <pc:sldMk cId="1869459606" sldId="356"/>
        </pc:sldMkLst>
        <pc:spChg chg="mod">
          <ac:chgData name="Smack, Kent" userId="e1c903ae-47f7-4084-a31f-cc953d29f7a5" providerId="ADAL" clId="{546E373E-9640-4044-87D9-42CC1380399C}" dt="2021-02-18T18:43:00.149" v="44" actId="20577"/>
          <ac:spMkLst>
            <pc:docMk/>
            <pc:sldMk cId="1869459606" sldId="356"/>
            <ac:spMk id="2" creationId="{00000000-0000-0000-0000-000000000000}"/>
          </ac:spMkLst>
        </pc:spChg>
        <pc:spChg chg="mod">
          <ac:chgData name="Smack, Kent" userId="e1c903ae-47f7-4084-a31f-cc953d29f7a5" providerId="ADAL" clId="{546E373E-9640-4044-87D9-42CC1380399C}" dt="2021-02-18T18:51:47.585" v="164" actId="20577"/>
          <ac:spMkLst>
            <pc:docMk/>
            <pc:sldMk cId="1869459606" sldId="356"/>
            <ac:spMk id="4"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6"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7"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8"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9"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0"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2"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3"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4"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5"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6" creationId="{00000000-0000-0000-0000-000000000000}"/>
          </ac:spMkLst>
        </pc:spChg>
        <pc:spChg chg="mod">
          <ac:chgData name="Smack, Kent" userId="e1c903ae-47f7-4084-a31f-cc953d29f7a5" providerId="ADAL" clId="{546E373E-9640-4044-87D9-42CC1380399C}" dt="2021-02-18T19:20:54.102" v="366" actId="20577"/>
          <ac:spMkLst>
            <pc:docMk/>
            <pc:sldMk cId="1869459606" sldId="356"/>
            <ac:spMk id="17"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8"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19"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0"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1"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3"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4"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5"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6"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7"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29"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0"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1"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2"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3"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4"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5"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6"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7"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38"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2"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3"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4"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5"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6"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7" creationId="{00000000-0000-0000-0000-000000000000}"/>
          </ac:spMkLst>
        </pc:spChg>
        <pc:spChg chg="mod">
          <ac:chgData name="Smack, Kent" userId="e1c903ae-47f7-4084-a31f-cc953d29f7a5" providerId="ADAL" clId="{546E373E-9640-4044-87D9-42CC1380399C}" dt="2021-02-18T19:10:47.469" v="233" actId="14100"/>
          <ac:spMkLst>
            <pc:docMk/>
            <pc:sldMk cId="1869459606" sldId="356"/>
            <ac:spMk id="48" creationId="{00000000-0000-0000-0000-000000000000}"/>
          </ac:spMkLst>
        </pc:spChg>
        <pc:spChg chg="mod">
          <ac:chgData name="Smack, Kent" userId="e1c903ae-47f7-4084-a31f-cc953d29f7a5" providerId="ADAL" clId="{546E373E-9640-4044-87D9-42CC1380399C}" dt="2021-02-18T19:10:16.394" v="220" actId="20577"/>
          <ac:spMkLst>
            <pc:docMk/>
            <pc:sldMk cId="1869459606" sldId="356"/>
            <ac:spMk id="50" creationId="{503A0B26-B13C-9A4E-81F6-CDA9C86F310B}"/>
          </ac:spMkLst>
        </pc:spChg>
        <pc:spChg chg="mod">
          <ac:chgData name="Smack, Kent" userId="e1c903ae-47f7-4084-a31f-cc953d29f7a5" providerId="ADAL" clId="{546E373E-9640-4044-87D9-42CC1380399C}" dt="2021-02-18T19:10:28.765" v="230" actId="20577"/>
          <ac:spMkLst>
            <pc:docMk/>
            <pc:sldMk cId="1869459606" sldId="356"/>
            <ac:spMk id="51" creationId="{CD3BBE76-2520-0247-B04C-A01813DBA475}"/>
          </ac:spMkLst>
        </pc:spChg>
        <pc:spChg chg="mod">
          <ac:chgData name="Smack, Kent" userId="e1c903ae-47f7-4084-a31f-cc953d29f7a5" providerId="ADAL" clId="{546E373E-9640-4044-87D9-42CC1380399C}" dt="2021-02-18T18:51:06.735" v="149" actId="207"/>
          <ac:spMkLst>
            <pc:docMk/>
            <pc:sldMk cId="1869459606" sldId="356"/>
            <ac:spMk id="52" creationId="{098ADAAE-3FB6-664F-8D85-D85191A7A315}"/>
          </ac:spMkLst>
        </pc:spChg>
        <pc:grpChg chg="mod">
          <ac:chgData name="Smack, Kent" userId="e1c903ae-47f7-4084-a31f-cc953d29f7a5" providerId="ADAL" clId="{546E373E-9640-4044-87D9-42CC1380399C}" dt="2021-02-18T19:10:47.469" v="233" actId="14100"/>
          <ac:grpSpMkLst>
            <pc:docMk/>
            <pc:sldMk cId="1869459606" sldId="356"/>
            <ac:grpSpMk id="5" creationId="{00000000-0000-0000-0000-000000000000}"/>
          </ac:grpSpMkLst>
        </pc:grpChg>
      </pc:sldChg>
      <pc:sldChg chg="addSp modSp mod">
        <pc:chgData name="Smack, Kent" userId="e1c903ae-47f7-4084-a31f-cc953d29f7a5" providerId="ADAL" clId="{546E373E-9640-4044-87D9-42CC1380399C}" dt="2021-02-18T19:21:20.726" v="404" actId="14100"/>
        <pc:sldMkLst>
          <pc:docMk/>
          <pc:sldMk cId="4248622693" sldId="359"/>
        </pc:sldMkLst>
        <pc:spChg chg="mod">
          <ac:chgData name="Smack, Kent" userId="e1c903ae-47f7-4084-a31f-cc953d29f7a5" providerId="ADAL" clId="{546E373E-9640-4044-87D9-42CC1380399C}" dt="2021-02-18T19:08:15.256" v="211" actId="20577"/>
          <ac:spMkLst>
            <pc:docMk/>
            <pc:sldMk cId="4248622693" sldId="359"/>
            <ac:spMk id="4" creationId="{00000000-0000-0000-0000-000000000000}"/>
          </ac:spMkLst>
        </pc:spChg>
        <pc:spChg chg="mod">
          <ac:chgData name="Smack, Kent" userId="e1c903ae-47f7-4084-a31f-cc953d29f7a5" providerId="ADAL" clId="{546E373E-9640-4044-87D9-42CC1380399C}" dt="2021-02-18T19:09:43.026" v="217" actId="1035"/>
          <ac:spMkLst>
            <pc:docMk/>
            <pc:sldMk cId="4248622693" sldId="359"/>
            <ac:spMk id="9" creationId="{00000000-0000-0000-0000-000000000000}"/>
          </ac:spMkLst>
        </pc:spChg>
        <pc:spChg chg="mod">
          <ac:chgData name="Smack, Kent" userId="e1c903ae-47f7-4084-a31f-cc953d29f7a5" providerId="ADAL" clId="{546E373E-9640-4044-87D9-42CC1380399C}" dt="2021-02-18T19:21:20.726" v="404" actId="14100"/>
          <ac:spMkLst>
            <pc:docMk/>
            <pc:sldMk cId="4248622693" sldId="359"/>
            <ac:spMk id="11"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13"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14" creationId="{00000000-0000-0000-0000-000000000000}"/>
          </ac:spMkLst>
        </pc:spChg>
        <pc:spChg chg="mod">
          <ac:chgData name="Smack, Kent" userId="e1c903ae-47f7-4084-a31f-cc953d29f7a5" providerId="ADAL" clId="{546E373E-9640-4044-87D9-42CC1380399C}" dt="2021-02-18T19:09:11.862" v="213" actId="20577"/>
          <ac:spMkLst>
            <pc:docMk/>
            <pc:sldMk cId="4248622693" sldId="359"/>
            <ac:spMk id="16"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17" creationId="{00000000-0000-0000-0000-000000000000}"/>
          </ac:spMkLst>
        </pc:spChg>
        <pc:spChg chg="mod">
          <ac:chgData name="Smack, Kent" userId="e1c903ae-47f7-4084-a31f-cc953d29f7a5" providerId="ADAL" clId="{546E373E-9640-4044-87D9-42CC1380399C}" dt="2021-02-18T19:11:28.761" v="238" actId="14100"/>
          <ac:spMkLst>
            <pc:docMk/>
            <pc:sldMk cId="4248622693" sldId="359"/>
            <ac:spMk id="20"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25"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29" creationId="{00000000-0000-0000-0000-000000000000}"/>
          </ac:spMkLst>
        </pc:spChg>
        <pc:spChg chg="mod">
          <ac:chgData name="Smack, Kent" userId="e1c903ae-47f7-4084-a31f-cc953d29f7a5" providerId="ADAL" clId="{546E373E-9640-4044-87D9-42CC1380399C}" dt="2021-02-18T19:09:19.449" v="214" actId="20577"/>
          <ac:spMkLst>
            <pc:docMk/>
            <pc:sldMk cId="4248622693" sldId="359"/>
            <ac:spMk id="30"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33" creationId="{00000000-0000-0000-0000-000000000000}"/>
          </ac:spMkLst>
        </pc:spChg>
        <pc:spChg chg="add mod">
          <ac:chgData name="Smack, Kent" userId="e1c903ae-47f7-4084-a31f-cc953d29f7a5" providerId="ADAL" clId="{546E373E-9640-4044-87D9-42CC1380399C}" dt="2021-02-18T18:45:08.416" v="112" actId="1036"/>
          <ac:spMkLst>
            <pc:docMk/>
            <pc:sldMk cId="4248622693" sldId="359"/>
            <ac:spMk id="47" creationId="{23AC7202-26D3-479F-A52D-AF503EA6B242}"/>
          </ac:spMkLst>
        </pc:spChg>
        <pc:spChg chg="mod">
          <ac:chgData name="Smack, Kent" userId="e1c903ae-47f7-4084-a31f-cc953d29f7a5" providerId="ADAL" clId="{546E373E-9640-4044-87D9-42CC1380399C}" dt="2021-02-18T19:09:25.117" v="215" actId="20577"/>
          <ac:spMkLst>
            <pc:docMk/>
            <pc:sldMk cId="4248622693" sldId="359"/>
            <ac:spMk id="63" creationId="{00000000-0000-0000-0000-000000000000}"/>
          </ac:spMkLst>
        </pc:spChg>
        <pc:spChg chg="mod">
          <ac:chgData name="Smack, Kent" userId="e1c903ae-47f7-4084-a31f-cc953d29f7a5" providerId="ADAL" clId="{546E373E-9640-4044-87D9-42CC1380399C}" dt="2021-02-18T19:09:05.789" v="212" actId="207"/>
          <ac:spMkLst>
            <pc:docMk/>
            <pc:sldMk cId="4248622693" sldId="359"/>
            <ac:spMk id="103" creationId="{EA117F65-D2BF-3740-B992-05E1CA7429DB}"/>
          </ac:spMkLst>
        </pc:spChg>
        <pc:cxnChg chg="mod">
          <ac:chgData name="Smack, Kent" userId="e1c903ae-47f7-4084-a31f-cc953d29f7a5" providerId="ADAL" clId="{546E373E-9640-4044-87D9-42CC1380399C}" dt="2021-02-18T19:09:11.862" v="213" actId="20577"/>
          <ac:cxnSpMkLst>
            <pc:docMk/>
            <pc:sldMk cId="4248622693" sldId="359"/>
            <ac:cxnSpMk id="53" creationId="{B7CC0ED4-753D-A74E-8622-990A32108743}"/>
          </ac:cxnSpMkLst>
        </pc:cxnChg>
        <pc:cxnChg chg="mod">
          <ac:chgData name="Smack, Kent" userId="e1c903ae-47f7-4084-a31f-cc953d29f7a5" providerId="ADAL" clId="{546E373E-9640-4044-87D9-42CC1380399C}" dt="2021-02-18T19:11:28.761" v="238" actId="14100"/>
          <ac:cxnSpMkLst>
            <pc:docMk/>
            <pc:sldMk cId="4248622693" sldId="359"/>
            <ac:cxnSpMk id="55" creationId="{80E03EA1-5577-8F40-9371-CA6E8294E3D7}"/>
          </ac:cxnSpMkLst>
        </pc:cxnChg>
        <pc:cxnChg chg="mod">
          <ac:chgData name="Smack, Kent" userId="e1c903ae-47f7-4084-a31f-cc953d29f7a5" providerId="ADAL" clId="{546E373E-9640-4044-87D9-42CC1380399C}" dt="2021-02-18T19:09:32.213" v="216" actId="14100"/>
          <ac:cxnSpMkLst>
            <pc:docMk/>
            <pc:sldMk cId="4248622693" sldId="359"/>
            <ac:cxnSpMk id="93" creationId="{B159B35D-D001-7745-92EA-EB4F2A960CB9}"/>
          </ac:cxnSpMkLst>
        </pc:cxnChg>
      </pc:sldChg>
      <pc:sldChg chg="modSp mod">
        <pc:chgData name="Smack, Kent" userId="e1c903ae-47f7-4084-a31f-cc953d29f7a5" providerId="ADAL" clId="{546E373E-9640-4044-87D9-42CC1380399C}" dt="2021-02-18T20:18:39.086" v="1063" actId="1036"/>
        <pc:sldMkLst>
          <pc:docMk/>
          <pc:sldMk cId="1119760648" sldId="360"/>
        </pc:sldMkLst>
        <pc:spChg chg="mod">
          <ac:chgData name="Smack, Kent" userId="e1c903ae-47f7-4084-a31f-cc953d29f7a5" providerId="ADAL" clId="{546E373E-9640-4044-87D9-42CC1380399C}" dt="2021-02-18T18:43:10.016" v="48" actId="20577"/>
          <ac:spMkLst>
            <pc:docMk/>
            <pc:sldMk cId="1119760648" sldId="360"/>
            <ac:spMk id="2" creationId="{00000000-0000-0000-0000-000000000000}"/>
          </ac:spMkLst>
        </pc:spChg>
        <pc:spChg chg="mod">
          <ac:chgData name="Smack, Kent" userId="e1c903ae-47f7-4084-a31f-cc953d29f7a5" providerId="ADAL" clId="{546E373E-9640-4044-87D9-42CC1380399C}" dt="2021-02-18T19:16:51.635" v="274" actId="20577"/>
          <ac:spMkLst>
            <pc:docMk/>
            <pc:sldMk cId="1119760648" sldId="360"/>
            <ac:spMk id="4"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7"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9"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13"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14"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19"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0"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1"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3"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4"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5"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6"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27"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30"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32"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34"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37" creationId="{D43CD48A-F0F1-C140-9812-3912E011D18F}"/>
          </ac:spMkLst>
        </pc:spChg>
        <pc:spChg chg="mod">
          <ac:chgData name="Smack, Kent" userId="e1c903ae-47f7-4084-a31f-cc953d29f7a5" providerId="ADAL" clId="{546E373E-9640-4044-87D9-42CC1380399C}" dt="2021-02-18T20:18:39.086" v="1063" actId="1036"/>
          <ac:spMkLst>
            <pc:docMk/>
            <pc:sldMk cId="1119760648" sldId="360"/>
            <ac:spMk id="40" creationId="{BED6B050-CBBA-EE4F-AA3B-0EF936D9A877}"/>
          </ac:spMkLst>
        </pc:spChg>
        <pc:spChg chg="mod">
          <ac:chgData name="Smack, Kent" userId="e1c903ae-47f7-4084-a31f-cc953d29f7a5" providerId="ADAL" clId="{546E373E-9640-4044-87D9-42CC1380399C}" dt="2021-02-18T20:18:39.086" v="1063" actId="1036"/>
          <ac:spMkLst>
            <pc:docMk/>
            <pc:sldMk cId="1119760648" sldId="360"/>
            <ac:spMk id="42" creationId="{FFDF0A64-BD10-BE4C-94B7-FFBDF516B85D}"/>
          </ac:spMkLst>
        </pc:spChg>
        <pc:spChg chg="mod">
          <ac:chgData name="Smack, Kent" userId="e1c903ae-47f7-4084-a31f-cc953d29f7a5" providerId="ADAL" clId="{546E373E-9640-4044-87D9-42CC1380399C}" dt="2021-02-18T20:18:39.086" v="1063" actId="1036"/>
          <ac:spMkLst>
            <pc:docMk/>
            <pc:sldMk cId="1119760648" sldId="360"/>
            <ac:spMk id="43" creationId="{C501C5AB-3082-4D41-879C-99CF9A083F05}"/>
          </ac:spMkLst>
        </pc:spChg>
        <pc:spChg chg="mod">
          <ac:chgData name="Smack, Kent" userId="e1c903ae-47f7-4084-a31f-cc953d29f7a5" providerId="ADAL" clId="{546E373E-9640-4044-87D9-42CC1380399C}" dt="2021-02-18T20:18:39.086" v="1063" actId="1036"/>
          <ac:spMkLst>
            <pc:docMk/>
            <pc:sldMk cId="1119760648" sldId="360"/>
            <ac:spMk id="47" creationId="{77ECA49D-5CD6-D349-AB92-AF98E3244EC6}"/>
          </ac:spMkLst>
        </pc:spChg>
        <pc:spChg chg="mod">
          <ac:chgData name="Smack, Kent" userId="e1c903ae-47f7-4084-a31f-cc953d29f7a5" providerId="ADAL" clId="{546E373E-9640-4044-87D9-42CC1380399C}" dt="2021-02-18T20:18:39.086" v="1063" actId="1036"/>
          <ac:spMkLst>
            <pc:docMk/>
            <pc:sldMk cId="1119760648" sldId="360"/>
            <ac:spMk id="48"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49"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50" creationId="{00000000-0000-0000-0000-000000000000}"/>
          </ac:spMkLst>
        </pc:spChg>
        <pc:spChg chg="mod">
          <ac:chgData name="Smack, Kent" userId="e1c903ae-47f7-4084-a31f-cc953d29f7a5" providerId="ADAL" clId="{546E373E-9640-4044-87D9-42CC1380399C}" dt="2021-02-18T20:18:39.086" v="1063" actId="1036"/>
          <ac:spMkLst>
            <pc:docMk/>
            <pc:sldMk cId="1119760648" sldId="360"/>
            <ac:spMk id="51" creationId="{39A4A2B5-5F0F-7E41-A962-F70AED738313}"/>
          </ac:spMkLst>
        </pc:spChg>
        <pc:spChg chg="mod">
          <ac:chgData name="Smack, Kent" userId="e1c903ae-47f7-4084-a31f-cc953d29f7a5" providerId="ADAL" clId="{546E373E-9640-4044-87D9-42CC1380399C}" dt="2021-02-18T20:18:39.086" v="1063" actId="1036"/>
          <ac:spMkLst>
            <pc:docMk/>
            <pc:sldMk cId="1119760648" sldId="360"/>
            <ac:spMk id="52" creationId="{35B3103F-3AEC-EE42-95EC-B82862E39D50}"/>
          </ac:spMkLst>
        </pc:spChg>
        <pc:spChg chg="mod">
          <ac:chgData name="Smack, Kent" userId="e1c903ae-47f7-4084-a31f-cc953d29f7a5" providerId="ADAL" clId="{546E373E-9640-4044-87D9-42CC1380399C}" dt="2021-02-18T20:18:39.086" v="1063" actId="1036"/>
          <ac:spMkLst>
            <pc:docMk/>
            <pc:sldMk cId="1119760648" sldId="360"/>
            <ac:spMk id="102" creationId="{6A17A5C3-1770-254C-A8A7-0E79EC50E1F5}"/>
          </ac:spMkLst>
        </pc:spChg>
        <pc:grpChg chg="mod">
          <ac:chgData name="Smack, Kent" userId="e1c903ae-47f7-4084-a31f-cc953d29f7a5" providerId="ADAL" clId="{546E373E-9640-4044-87D9-42CC1380399C}" dt="2021-02-18T20:18:39.086" v="1063" actId="1036"/>
          <ac:grpSpMkLst>
            <pc:docMk/>
            <pc:sldMk cId="1119760648" sldId="360"/>
            <ac:grpSpMk id="5" creationId="{B8459695-B61F-4E40-915E-268CC7C64EE1}"/>
          </ac:grpSpMkLst>
        </pc:grpChg>
        <pc:grpChg chg="mod">
          <ac:chgData name="Smack, Kent" userId="e1c903ae-47f7-4084-a31f-cc953d29f7a5" providerId="ADAL" clId="{546E373E-9640-4044-87D9-42CC1380399C}" dt="2021-02-18T20:18:39.086" v="1063" actId="1036"/>
          <ac:grpSpMkLst>
            <pc:docMk/>
            <pc:sldMk cId="1119760648" sldId="360"/>
            <ac:grpSpMk id="22" creationId="{958A1C30-331F-FA41-8EE1-75F97F8FFCF0}"/>
          </ac:grpSpMkLst>
        </pc:grpChg>
        <pc:grpChg chg="mod">
          <ac:chgData name="Smack, Kent" userId="e1c903ae-47f7-4084-a31f-cc953d29f7a5" providerId="ADAL" clId="{546E373E-9640-4044-87D9-42CC1380399C}" dt="2021-02-18T20:18:39.086" v="1063" actId="1036"/>
          <ac:grpSpMkLst>
            <pc:docMk/>
            <pc:sldMk cId="1119760648" sldId="360"/>
            <ac:grpSpMk id="28" creationId="{F472BACE-9E11-A04F-B43C-94CB023F0A29}"/>
          </ac:grpSpMkLst>
        </pc:grpChg>
        <pc:cxnChg chg="mod">
          <ac:chgData name="Smack, Kent" userId="e1c903ae-47f7-4084-a31f-cc953d29f7a5" providerId="ADAL" clId="{546E373E-9640-4044-87D9-42CC1380399C}" dt="2021-02-18T20:18:39.086" v="1063" actId="1036"/>
          <ac:cxnSpMkLst>
            <pc:docMk/>
            <pc:sldMk cId="1119760648" sldId="360"/>
            <ac:cxnSpMk id="39" creationId="{00000000-0000-0000-0000-000000000000}"/>
          </ac:cxnSpMkLst>
        </pc:cxnChg>
        <pc:cxnChg chg="mod">
          <ac:chgData name="Smack, Kent" userId="e1c903ae-47f7-4084-a31f-cc953d29f7a5" providerId="ADAL" clId="{546E373E-9640-4044-87D9-42CC1380399C}" dt="2021-02-18T20:18:39.086" v="1063" actId="1036"/>
          <ac:cxnSpMkLst>
            <pc:docMk/>
            <pc:sldMk cId="1119760648" sldId="360"/>
            <ac:cxnSpMk id="83" creationId="{86334F07-E0D2-234E-A1D8-7CBDD50C8226}"/>
          </ac:cxnSpMkLst>
        </pc:cxnChg>
        <pc:cxnChg chg="mod">
          <ac:chgData name="Smack, Kent" userId="e1c903ae-47f7-4084-a31f-cc953d29f7a5" providerId="ADAL" clId="{546E373E-9640-4044-87D9-42CC1380399C}" dt="2021-02-18T20:18:39.086" v="1063" actId="1036"/>
          <ac:cxnSpMkLst>
            <pc:docMk/>
            <pc:sldMk cId="1119760648" sldId="360"/>
            <ac:cxnSpMk id="88" creationId="{7F473315-781B-8E46-8300-AB46E4D8AE00}"/>
          </ac:cxnSpMkLst>
        </pc:cxnChg>
        <pc:cxnChg chg="mod">
          <ac:chgData name="Smack, Kent" userId="e1c903ae-47f7-4084-a31f-cc953d29f7a5" providerId="ADAL" clId="{546E373E-9640-4044-87D9-42CC1380399C}" dt="2021-02-18T20:18:39.086" v="1063" actId="1036"/>
          <ac:cxnSpMkLst>
            <pc:docMk/>
            <pc:sldMk cId="1119760648" sldId="360"/>
            <ac:cxnSpMk id="91" creationId="{B3ECBEF3-1D14-8344-9921-04EB29FA2E57}"/>
          </ac:cxnSpMkLst>
        </pc:cxnChg>
      </pc:sldChg>
      <pc:sldChg chg="modSp mod">
        <pc:chgData name="Smack, Kent" userId="e1c903ae-47f7-4084-a31f-cc953d29f7a5" providerId="ADAL" clId="{546E373E-9640-4044-87D9-42CC1380399C}" dt="2021-02-18T19:16:45.609" v="271" actId="14100"/>
        <pc:sldMkLst>
          <pc:docMk/>
          <pc:sldMk cId="2818979061" sldId="362"/>
        </pc:sldMkLst>
        <pc:spChg chg="mod">
          <ac:chgData name="Smack, Kent" userId="e1c903ae-47f7-4084-a31f-cc953d29f7a5" providerId="ADAL" clId="{546E373E-9640-4044-87D9-42CC1380399C}" dt="2021-02-18T18:43:16.943" v="52" actId="20577"/>
          <ac:spMkLst>
            <pc:docMk/>
            <pc:sldMk cId="2818979061" sldId="362"/>
            <ac:spMk id="2" creationId="{00000000-0000-0000-0000-000000000000}"/>
          </ac:spMkLst>
        </pc:spChg>
        <pc:spChg chg="mod">
          <ac:chgData name="Smack, Kent" userId="e1c903ae-47f7-4084-a31f-cc953d29f7a5" providerId="ADAL" clId="{546E373E-9640-4044-87D9-42CC1380399C}" dt="2021-02-18T19:16:45.609" v="271" actId="14100"/>
          <ac:spMkLst>
            <pc:docMk/>
            <pc:sldMk cId="2818979061" sldId="362"/>
            <ac:spMk id="4"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7"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15"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17"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18"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1"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2"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4"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6"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7"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28"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39" creationId="{00000000-0000-0000-0000-000000000000}"/>
          </ac:spMkLst>
        </pc:spChg>
        <pc:spChg chg="mod">
          <ac:chgData name="Smack, Kent" userId="e1c903ae-47f7-4084-a31f-cc953d29f7a5" providerId="ADAL" clId="{546E373E-9640-4044-87D9-42CC1380399C}" dt="2021-02-18T19:13:27.586" v="245" actId="207"/>
          <ac:spMkLst>
            <pc:docMk/>
            <pc:sldMk cId="2818979061" sldId="362"/>
            <ac:spMk id="45" creationId="{00000000-0000-0000-0000-000000000000}"/>
          </ac:spMkLst>
        </pc:spChg>
      </pc:sldChg>
      <pc:sldChg chg="modSp mod">
        <pc:chgData name="Smack, Kent" userId="e1c903ae-47f7-4084-a31f-cc953d29f7a5" providerId="ADAL" clId="{546E373E-9640-4044-87D9-42CC1380399C}" dt="2021-02-18T19:21:56.361" v="450" actId="20577"/>
        <pc:sldMkLst>
          <pc:docMk/>
          <pc:sldMk cId="259255090" sldId="363"/>
        </pc:sldMkLst>
        <pc:spChg chg="mod">
          <ac:chgData name="Smack, Kent" userId="e1c903ae-47f7-4084-a31f-cc953d29f7a5" providerId="ADAL" clId="{546E373E-9640-4044-87D9-42CC1380399C}" dt="2021-02-18T18:43:22.643" v="56" actId="20577"/>
          <ac:spMkLst>
            <pc:docMk/>
            <pc:sldMk cId="259255090" sldId="363"/>
            <ac:spMk id="2" creationId="{00000000-0000-0000-0000-000000000000}"/>
          </ac:spMkLst>
        </pc:spChg>
        <pc:spChg chg="mod">
          <ac:chgData name="Smack, Kent" userId="e1c903ae-47f7-4084-a31f-cc953d29f7a5" providerId="ADAL" clId="{546E373E-9640-4044-87D9-42CC1380399C}" dt="2021-02-18T19:16:21.906" v="258" actId="20577"/>
          <ac:spMkLst>
            <pc:docMk/>
            <pc:sldMk cId="259255090" sldId="363"/>
            <ac:spMk id="4" creationId="{00000000-0000-0000-0000-000000000000}"/>
          </ac:spMkLst>
        </pc:spChg>
        <pc:spChg chg="mod">
          <ac:chgData name="Smack, Kent" userId="e1c903ae-47f7-4084-a31f-cc953d29f7a5" providerId="ADAL" clId="{546E373E-9640-4044-87D9-42CC1380399C}" dt="2021-02-18T19:21:56.361" v="450" actId="20577"/>
          <ac:spMkLst>
            <pc:docMk/>
            <pc:sldMk cId="259255090" sldId="363"/>
            <ac:spMk id="9"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35"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36"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37"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38"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39"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0"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1"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2"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3"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4"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5"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6"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7"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48" creationId="{00000000-0000-0000-0000-000000000000}"/>
          </ac:spMkLst>
        </pc:spChg>
        <pc:spChg chg="mod">
          <ac:chgData name="Smack, Kent" userId="e1c903ae-47f7-4084-a31f-cc953d29f7a5" providerId="ADAL" clId="{546E373E-9640-4044-87D9-42CC1380399C}" dt="2021-02-18T19:14:07.816" v="246" actId="207"/>
          <ac:spMkLst>
            <pc:docMk/>
            <pc:sldMk cId="259255090" sldId="363"/>
            <ac:spMk id="53" creationId="{00000000-0000-0000-0000-000000000000}"/>
          </ac:spMkLst>
        </pc:spChg>
      </pc:sldChg>
      <pc:sldChg chg="modSp mod">
        <pc:chgData name="Smack, Kent" userId="e1c903ae-47f7-4084-a31f-cc953d29f7a5" providerId="ADAL" clId="{546E373E-9640-4044-87D9-42CC1380399C}" dt="2021-02-18T19:22:09.908" v="469" actId="20577"/>
        <pc:sldMkLst>
          <pc:docMk/>
          <pc:sldMk cId="3041120332" sldId="364"/>
        </pc:sldMkLst>
        <pc:spChg chg="mod">
          <ac:chgData name="Smack, Kent" userId="e1c903ae-47f7-4084-a31f-cc953d29f7a5" providerId="ADAL" clId="{546E373E-9640-4044-87D9-42CC1380399C}" dt="2021-02-18T18:43:28.302" v="60" actId="20577"/>
          <ac:spMkLst>
            <pc:docMk/>
            <pc:sldMk cId="3041120332" sldId="364"/>
            <ac:spMk id="2" creationId="{00000000-0000-0000-0000-000000000000}"/>
          </ac:spMkLst>
        </pc:spChg>
        <pc:spChg chg="mod">
          <ac:chgData name="Smack, Kent" userId="e1c903ae-47f7-4084-a31f-cc953d29f7a5" providerId="ADAL" clId="{546E373E-9640-4044-87D9-42CC1380399C}" dt="2021-02-18T19:16:13.798" v="255" actId="20577"/>
          <ac:spMkLst>
            <pc:docMk/>
            <pc:sldMk cId="3041120332" sldId="364"/>
            <ac:spMk id="4" creationId="{00000000-0000-0000-0000-000000000000}"/>
          </ac:spMkLst>
        </pc:spChg>
        <pc:spChg chg="mod">
          <ac:chgData name="Smack, Kent" userId="e1c903ae-47f7-4084-a31f-cc953d29f7a5" providerId="ADAL" clId="{546E373E-9640-4044-87D9-42CC1380399C}" dt="2021-02-18T19:15:42.984" v="251" actId="20577"/>
          <ac:spMkLst>
            <pc:docMk/>
            <pc:sldMk cId="3041120332" sldId="364"/>
            <ac:spMk id="6" creationId="{2836358A-02BE-A041-A832-72D9EC729431}"/>
          </ac:spMkLst>
        </pc:spChg>
        <pc:spChg chg="mod">
          <ac:chgData name="Smack, Kent" userId="e1c903ae-47f7-4084-a31f-cc953d29f7a5" providerId="ADAL" clId="{546E373E-9640-4044-87D9-42CC1380399C}" dt="2021-02-18T19:22:09.908" v="469" actId="20577"/>
          <ac:spMkLst>
            <pc:docMk/>
            <pc:sldMk cId="3041120332" sldId="364"/>
            <ac:spMk id="9"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26"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28"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30"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31"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35" creationId="{00000000-0000-0000-0000-000000000000}"/>
          </ac:spMkLst>
        </pc:spChg>
        <pc:spChg chg="mod">
          <ac:chgData name="Smack, Kent" userId="e1c903ae-47f7-4084-a31f-cc953d29f7a5" providerId="ADAL" clId="{546E373E-9640-4044-87D9-42CC1380399C}" dt="2021-02-18T19:15:05.254" v="249" actId="207"/>
          <ac:spMkLst>
            <pc:docMk/>
            <pc:sldMk cId="3041120332" sldId="364"/>
            <ac:spMk id="43" creationId="{00000000-0000-0000-0000-000000000000}"/>
          </ac:spMkLst>
        </pc:spChg>
        <pc:spChg chg="mod">
          <ac:chgData name="Smack, Kent" userId="e1c903ae-47f7-4084-a31f-cc953d29f7a5" providerId="ADAL" clId="{546E373E-9640-4044-87D9-42CC1380399C}" dt="2021-02-18T19:15:16.506" v="250" actId="14100"/>
          <ac:spMkLst>
            <pc:docMk/>
            <pc:sldMk cId="3041120332" sldId="364"/>
            <ac:spMk id="47" creationId="{00000000-0000-0000-0000-000000000000}"/>
          </ac:spMkLst>
        </pc:spChg>
        <pc:spChg chg="mod">
          <ac:chgData name="Smack, Kent" userId="e1c903ae-47f7-4084-a31f-cc953d29f7a5" providerId="ADAL" clId="{546E373E-9640-4044-87D9-42CC1380399C}" dt="2021-02-18T19:15:05.254" v="249" actId="207"/>
          <ac:spMkLst>
            <pc:docMk/>
            <pc:sldMk cId="3041120332" sldId="364"/>
            <ac:spMk id="51"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52" creationId="{00000000-0000-0000-0000-000000000000}"/>
          </ac:spMkLst>
        </pc:spChg>
        <pc:spChg chg="mod">
          <ac:chgData name="Smack, Kent" userId="e1c903ae-47f7-4084-a31f-cc953d29f7a5" providerId="ADAL" clId="{546E373E-9640-4044-87D9-42CC1380399C}" dt="2021-02-18T19:15:53.068" v="252" actId="14100"/>
          <ac:spMkLst>
            <pc:docMk/>
            <pc:sldMk cId="3041120332" sldId="364"/>
            <ac:spMk id="54"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55" creationId="{75CFB704-344A-CC49-9205-4E3FA51F7518}"/>
          </ac:spMkLst>
        </pc:spChg>
        <pc:spChg chg="mod">
          <ac:chgData name="Smack, Kent" userId="e1c903ae-47f7-4084-a31f-cc953d29f7a5" providerId="ADAL" clId="{546E373E-9640-4044-87D9-42CC1380399C}" dt="2021-02-18T19:15:05.254" v="249" actId="207"/>
          <ac:spMkLst>
            <pc:docMk/>
            <pc:sldMk cId="3041120332" sldId="364"/>
            <ac:spMk id="58"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59"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63"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64" creationId="{00000000-0000-0000-0000-000000000000}"/>
          </ac:spMkLst>
        </pc:spChg>
        <pc:spChg chg="mod">
          <ac:chgData name="Smack, Kent" userId="e1c903ae-47f7-4084-a31f-cc953d29f7a5" providerId="ADAL" clId="{546E373E-9640-4044-87D9-42CC1380399C}" dt="2021-02-18T19:14:53.725" v="248" actId="208"/>
          <ac:spMkLst>
            <pc:docMk/>
            <pc:sldMk cId="3041120332" sldId="364"/>
            <ac:spMk id="65" creationId="{00000000-0000-0000-0000-000000000000}"/>
          </ac:spMkLst>
        </pc:spChg>
      </pc:sldChg>
      <pc:sldChg chg="modSp mod">
        <pc:chgData name="Smack, Kent" userId="e1c903ae-47f7-4084-a31f-cc953d29f7a5" providerId="ADAL" clId="{546E373E-9640-4044-87D9-42CC1380399C}" dt="2021-02-18T20:18:59.854" v="1068" actId="1036"/>
        <pc:sldMkLst>
          <pc:docMk/>
          <pc:sldMk cId="933523901" sldId="367"/>
        </pc:sldMkLst>
        <pc:spChg chg="mod">
          <ac:chgData name="Smack, Kent" userId="e1c903ae-47f7-4084-a31f-cc953d29f7a5" providerId="ADAL" clId="{546E373E-9640-4044-87D9-42CC1380399C}" dt="2021-02-18T18:43:37.499" v="64" actId="20577"/>
          <ac:spMkLst>
            <pc:docMk/>
            <pc:sldMk cId="933523901" sldId="367"/>
            <ac:spMk id="2" creationId="{00000000-0000-0000-0000-000000000000}"/>
          </ac:spMkLst>
        </pc:spChg>
        <pc:spChg chg="mod">
          <ac:chgData name="Smack, Kent" userId="e1c903ae-47f7-4084-a31f-cc953d29f7a5" providerId="ADAL" clId="{546E373E-9640-4044-87D9-42CC1380399C}" dt="2021-02-18T19:24:35.554" v="485" actId="20577"/>
          <ac:spMkLst>
            <pc:docMk/>
            <pc:sldMk cId="933523901" sldId="367"/>
            <ac:spMk id="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3"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9"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3"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29"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1"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3"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39"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3"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49"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1"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5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6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78"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8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8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83" creationId="{7A41CD80-5953-7F45-875A-6328D7D0F484}"/>
          </ac:spMkLst>
        </pc:spChg>
        <pc:spChg chg="mod">
          <ac:chgData name="Smack, Kent" userId="e1c903ae-47f7-4084-a31f-cc953d29f7a5" providerId="ADAL" clId="{546E373E-9640-4044-87D9-42CC1380399C}" dt="2021-02-18T20:18:59.854" v="1068" actId="1036"/>
          <ac:spMkLst>
            <pc:docMk/>
            <pc:sldMk cId="933523901" sldId="367"/>
            <ac:spMk id="84" creationId="{F02DF8DA-EEB3-1649-B8C7-7D4AE60A207E}"/>
          </ac:spMkLst>
        </pc:spChg>
        <pc:spChg chg="mod">
          <ac:chgData name="Smack, Kent" userId="e1c903ae-47f7-4084-a31f-cc953d29f7a5" providerId="ADAL" clId="{546E373E-9640-4044-87D9-42CC1380399C}" dt="2021-02-18T20:18:59.854" v="1068" actId="1036"/>
          <ac:spMkLst>
            <pc:docMk/>
            <pc:sldMk cId="933523901" sldId="367"/>
            <ac:spMk id="90"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1"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2"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3"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4"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5"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6"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7"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99" creationId="{00000000-0000-0000-0000-000000000000}"/>
          </ac:spMkLst>
        </pc:spChg>
        <pc:spChg chg="mod">
          <ac:chgData name="Smack, Kent" userId="e1c903ae-47f7-4084-a31f-cc953d29f7a5" providerId="ADAL" clId="{546E373E-9640-4044-87D9-42CC1380399C}" dt="2021-02-18T20:18:59.854" v="1068" actId="1036"/>
          <ac:spMkLst>
            <pc:docMk/>
            <pc:sldMk cId="933523901" sldId="367"/>
            <ac:spMk id="112" creationId="{18408AA9-B4AB-D644-8CF7-E2BA2B6641F3}"/>
          </ac:spMkLst>
        </pc:spChg>
        <pc:grpChg chg="mod">
          <ac:chgData name="Smack, Kent" userId="e1c903ae-47f7-4084-a31f-cc953d29f7a5" providerId="ADAL" clId="{546E373E-9640-4044-87D9-42CC1380399C}" dt="2021-02-18T20:18:59.854" v="1068" actId="1036"/>
          <ac:grpSpMkLst>
            <pc:docMk/>
            <pc:sldMk cId="933523901" sldId="367"/>
            <ac:grpSpMk id="100" creationId="{4DBE9C92-C04A-A74C-83A9-3B9628BF0FFA}"/>
          </ac:grpSpMkLst>
        </pc:grpChg>
        <pc:cxnChg chg="mod">
          <ac:chgData name="Smack, Kent" userId="e1c903ae-47f7-4084-a31f-cc953d29f7a5" providerId="ADAL" clId="{546E373E-9640-4044-87D9-42CC1380399C}" dt="2021-02-18T20:18:59.854" v="1068" actId="1036"/>
          <ac:cxnSpMkLst>
            <pc:docMk/>
            <pc:sldMk cId="933523901" sldId="367"/>
            <ac:cxnSpMk id="62" creationId="{00000000-0000-0000-0000-000000000000}"/>
          </ac:cxnSpMkLst>
        </pc:cxnChg>
        <pc:cxnChg chg="mod">
          <ac:chgData name="Smack, Kent" userId="e1c903ae-47f7-4084-a31f-cc953d29f7a5" providerId="ADAL" clId="{546E373E-9640-4044-87D9-42CC1380399C}" dt="2021-02-18T20:18:59.854" v="1068" actId="1036"/>
          <ac:cxnSpMkLst>
            <pc:docMk/>
            <pc:sldMk cId="933523901" sldId="367"/>
            <ac:cxnSpMk id="63" creationId="{00000000-0000-0000-0000-000000000000}"/>
          </ac:cxnSpMkLst>
        </pc:cxnChg>
        <pc:cxnChg chg="mod">
          <ac:chgData name="Smack, Kent" userId="e1c903ae-47f7-4084-a31f-cc953d29f7a5" providerId="ADAL" clId="{546E373E-9640-4044-87D9-42CC1380399C}" dt="2021-02-18T20:18:59.854" v="1068" actId="1036"/>
          <ac:cxnSpMkLst>
            <pc:docMk/>
            <pc:sldMk cId="933523901" sldId="367"/>
            <ac:cxnSpMk id="86" creationId="{00000000-0000-0000-0000-000000000000}"/>
          </ac:cxnSpMkLst>
        </pc:cxnChg>
        <pc:cxnChg chg="mod">
          <ac:chgData name="Smack, Kent" userId="e1c903ae-47f7-4084-a31f-cc953d29f7a5" providerId="ADAL" clId="{546E373E-9640-4044-87D9-42CC1380399C}" dt="2021-02-18T20:18:59.854" v="1068" actId="1036"/>
          <ac:cxnSpMkLst>
            <pc:docMk/>
            <pc:sldMk cId="933523901" sldId="367"/>
            <ac:cxnSpMk id="88" creationId="{00000000-0000-0000-0000-000000000000}"/>
          </ac:cxnSpMkLst>
        </pc:cxnChg>
        <pc:cxnChg chg="mod">
          <ac:chgData name="Smack, Kent" userId="e1c903ae-47f7-4084-a31f-cc953d29f7a5" providerId="ADAL" clId="{546E373E-9640-4044-87D9-42CC1380399C}" dt="2021-02-18T20:18:59.854" v="1068" actId="1036"/>
          <ac:cxnSpMkLst>
            <pc:docMk/>
            <pc:sldMk cId="933523901" sldId="367"/>
            <ac:cxnSpMk id="102" creationId="{F9C566B4-F4E7-894A-8363-69C9F17309E3}"/>
          </ac:cxnSpMkLst>
        </pc:cxnChg>
        <pc:cxnChg chg="mod">
          <ac:chgData name="Smack, Kent" userId="e1c903ae-47f7-4084-a31f-cc953d29f7a5" providerId="ADAL" clId="{546E373E-9640-4044-87D9-42CC1380399C}" dt="2021-02-18T20:18:59.854" v="1068" actId="1036"/>
          <ac:cxnSpMkLst>
            <pc:docMk/>
            <pc:sldMk cId="933523901" sldId="367"/>
            <ac:cxnSpMk id="105" creationId="{6AE62ED1-B2A6-854A-B59A-C98C3DC18B7C}"/>
          </ac:cxnSpMkLst>
        </pc:cxnChg>
        <pc:cxnChg chg="mod">
          <ac:chgData name="Smack, Kent" userId="e1c903ae-47f7-4084-a31f-cc953d29f7a5" providerId="ADAL" clId="{546E373E-9640-4044-87D9-42CC1380399C}" dt="2021-02-18T20:18:59.854" v="1068" actId="1036"/>
          <ac:cxnSpMkLst>
            <pc:docMk/>
            <pc:sldMk cId="933523901" sldId="367"/>
            <ac:cxnSpMk id="110" creationId="{15E36C0B-D4C2-8545-8183-4FFF5CAD2DE2}"/>
          </ac:cxnSpMkLst>
        </pc:cxnChg>
        <pc:cxnChg chg="mod">
          <ac:chgData name="Smack, Kent" userId="e1c903ae-47f7-4084-a31f-cc953d29f7a5" providerId="ADAL" clId="{546E373E-9640-4044-87D9-42CC1380399C}" dt="2021-02-18T20:18:59.854" v="1068" actId="1036"/>
          <ac:cxnSpMkLst>
            <pc:docMk/>
            <pc:sldMk cId="933523901" sldId="367"/>
            <ac:cxnSpMk id="111" creationId="{68886EE2-9098-3D45-9558-95FAB4F789E8}"/>
          </ac:cxnSpMkLst>
        </pc:cxnChg>
        <pc:cxnChg chg="mod">
          <ac:chgData name="Smack, Kent" userId="e1c903ae-47f7-4084-a31f-cc953d29f7a5" providerId="ADAL" clId="{546E373E-9640-4044-87D9-42CC1380399C}" dt="2021-02-18T20:18:59.854" v="1068" actId="1036"/>
          <ac:cxnSpMkLst>
            <pc:docMk/>
            <pc:sldMk cId="933523901" sldId="367"/>
            <ac:cxnSpMk id="116" creationId="{EF8ABE5E-DB8C-E845-9CE8-740A89FA53D4}"/>
          </ac:cxnSpMkLst>
        </pc:cxnChg>
      </pc:sldChg>
      <pc:sldChg chg="delSp modSp mod">
        <pc:chgData name="Smack, Kent" userId="e1c903ae-47f7-4084-a31f-cc953d29f7a5" providerId="ADAL" clId="{546E373E-9640-4044-87D9-42CC1380399C}" dt="2021-02-18T20:19:17.159" v="1074" actId="1036"/>
        <pc:sldMkLst>
          <pc:docMk/>
          <pc:sldMk cId="2305879854" sldId="368"/>
        </pc:sldMkLst>
        <pc:spChg chg="mod">
          <ac:chgData name="Smack, Kent" userId="e1c903ae-47f7-4084-a31f-cc953d29f7a5" providerId="ADAL" clId="{546E373E-9640-4044-87D9-42CC1380399C}" dt="2021-02-18T18:43:44.394" v="68" actId="20577"/>
          <ac:spMkLst>
            <pc:docMk/>
            <pc:sldMk cId="2305879854" sldId="368"/>
            <ac:spMk id="2" creationId="{00000000-0000-0000-0000-000000000000}"/>
          </ac:spMkLst>
        </pc:spChg>
        <pc:spChg chg="mod">
          <ac:chgData name="Smack, Kent" userId="e1c903ae-47f7-4084-a31f-cc953d29f7a5" providerId="ADAL" clId="{546E373E-9640-4044-87D9-42CC1380399C}" dt="2021-02-18T19:29:47.144" v="534" actId="20577"/>
          <ac:spMkLst>
            <pc:docMk/>
            <pc:sldMk cId="2305879854" sldId="368"/>
            <ac:spMk id="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 creationId="{30D3F548-EBF9-EA45-87CB-C5718CBD5639}"/>
          </ac:spMkLst>
        </pc:spChg>
        <pc:spChg chg="mod">
          <ac:chgData name="Smack, Kent" userId="e1c903ae-47f7-4084-a31f-cc953d29f7a5" providerId="ADAL" clId="{546E373E-9640-4044-87D9-42CC1380399C}" dt="2021-02-18T20:19:17.159" v="1074" actId="1036"/>
          <ac:spMkLst>
            <pc:docMk/>
            <pc:sldMk cId="2305879854" sldId="368"/>
            <ac:spMk id="8"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3"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7"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8"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19"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1"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3"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5"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7"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8"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29"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1"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3"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5"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3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1"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3"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5"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7"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8"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49"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1"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3"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5"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7"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8"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59"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1"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2"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4"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7"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68" creationId="{A63339BB-63A2-D344-B2BA-30F31B7D8C55}"/>
          </ac:spMkLst>
        </pc:spChg>
        <pc:spChg chg="mod">
          <ac:chgData name="Smack, Kent" userId="e1c903ae-47f7-4084-a31f-cc953d29f7a5" providerId="ADAL" clId="{546E373E-9640-4044-87D9-42CC1380399C}" dt="2021-02-18T20:19:17.159" v="1074" actId="1036"/>
          <ac:spMkLst>
            <pc:docMk/>
            <pc:sldMk cId="2305879854" sldId="368"/>
            <ac:spMk id="70"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72" creationId="{BE79365B-B00F-564B-B6C4-C0A7DA4EC74B}"/>
          </ac:spMkLst>
        </pc:spChg>
        <pc:spChg chg="mod">
          <ac:chgData name="Smack, Kent" userId="e1c903ae-47f7-4084-a31f-cc953d29f7a5" providerId="ADAL" clId="{546E373E-9640-4044-87D9-42CC1380399C}" dt="2021-02-18T20:19:17.159" v="1074" actId="1036"/>
          <ac:spMkLst>
            <pc:docMk/>
            <pc:sldMk cId="2305879854" sldId="368"/>
            <ac:spMk id="74" creationId="{0D292717-AEDE-634C-83EA-65170CD55D3B}"/>
          </ac:spMkLst>
        </pc:spChg>
        <pc:spChg chg="mod">
          <ac:chgData name="Smack, Kent" userId="e1c903ae-47f7-4084-a31f-cc953d29f7a5" providerId="ADAL" clId="{546E373E-9640-4044-87D9-42CC1380399C}" dt="2021-02-18T20:19:17.159" v="1074" actId="1036"/>
          <ac:spMkLst>
            <pc:docMk/>
            <pc:sldMk cId="2305879854" sldId="368"/>
            <ac:spMk id="75" creationId="{75EBADAB-9966-1747-91BE-6576AE74D42F}"/>
          </ac:spMkLst>
        </pc:spChg>
        <pc:spChg chg="mod">
          <ac:chgData name="Smack, Kent" userId="e1c903ae-47f7-4084-a31f-cc953d29f7a5" providerId="ADAL" clId="{546E373E-9640-4044-87D9-42CC1380399C}" dt="2021-02-18T20:19:17.159" v="1074" actId="1036"/>
          <ac:spMkLst>
            <pc:docMk/>
            <pc:sldMk cId="2305879854" sldId="368"/>
            <ac:spMk id="76" creationId="{00000000-0000-0000-0000-000000000000}"/>
          </ac:spMkLst>
        </pc:spChg>
        <pc:spChg chg="mod">
          <ac:chgData name="Smack, Kent" userId="e1c903ae-47f7-4084-a31f-cc953d29f7a5" providerId="ADAL" clId="{546E373E-9640-4044-87D9-42CC1380399C}" dt="2021-02-18T20:19:17.159" v="1074" actId="1036"/>
          <ac:spMkLst>
            <pc:docMk/>
            <pc:sldMk cId="2305879854" sldId="368"/>
            <ac:spMk id="77" creationId="{E5964FA7-1447-7949-8F37-CEA56F0440EB}"/>
          </ac:spMkLst>
        </pc:spChg>
        <pc:spChg chg="mod">
          <ac:chgData name="Smack, Kent" userId="e1c903ae-47f7-4084-a31f-cc953d29f7a5" providerId="ADAL" clId="{546E373E-9640-4044-87D9-42CC1380399C}" dt="2021-02-18T20:19:17.159" v="1074" actId="1036"/>
          <ac:spMkLst>
            <pc:docMk/>
            <pc:sldMk cId="2305879854" sldId="368"/>
            <ac:spMk id="80" creationId="{1C2BE105-33E2-FB42-B237-F19BEDE0AC5A}"/>
          </ac:spMkLst>
        </pc:spChg>
        <pc:spChg chg="mod">
          <ac:chgData name="Smack, Kent" userId="e1c903ae-47f7-4084-a31f-cc953d29f7a5" providerId="ADAL" clId="{546E373E-9640-4044-87D9-42CC1380399C}" dt="2021-02-18T20:19:17.159" v="1074" actId="1036"/>
          <ac:spMkLst>
            <pc:docMk/>
            <pc:sldMk cId="2305879854" sldId="368"/>
            <ac:spMk id="86" creationId="{447D526C-66B3-A34C-B1AF-EB72D336762B}"/>
          </ac:spMkLst>
        </pc:spChg>
        <pc:cxnChg chg="mod">
          <ac:chgData name="Smack, Kent" userId="e1c903ae-47f7-4084-a31f-cc953d29f7a5" providerId="ADAL" clId="{546E373E-9640-4044-87D9-42CC1380399C}" dt="2021-02-18T20:19:17.159" v="1074" actId="1036"/>
          <ac:cxnSpMkLst>
            <pc:docMk/>
            <pc:sldMk cId="2305879854" sldId="368"/>
            <ac:cxnSpMk id="15" creationId="{00000000-0000-0000-0000-000000000000}"/>
          </ac:cxnSpMkLst>
        </pc:cxnChg>
        <pc:cxnChg chg="mod">
          <ac:chgData name="Smack, Kent" userId="e1c903ae-47f7-4084-a31f-cc953d29f7a5" providerId="ADAL" clId="{546E373E-9640-4044-87D9-42CC1380399C}" dt="2021-02-18T20:19:17.159" v="1074" actId="1036"/>
          <ac:cxnSpMkLst>
            <pc:docMk/>
            <pc:sldMk cId="2305879854" sldId="368"/>
            <ac:cxnSpMk id="16" creationId="{00000000-0000-0000-0000-000000000000}"/>
          </ac:cxnSpMkLst>
        </pc:cxnChg>
        <pc:cxnChg chg="mod">
          <ac:chgData name="Smack, Kent" userId="e1c903ae-47f7-4084-a31f-cc953d29f7a5" providerId="ADAL" clId="{546E373E-9640-4044-87D9-42CC1380399C}" dt="2021-02-18T20:19:17.159" v="1074" actId="1036"/>
          <ac:cxnSpMkLst>
            <pc:docMk/>
            <pc:sldMk cId="2305879854" sldId="368"/>
            <ac:cxnSpMk id="79" creationId="{AD0F2EAB-FC75-EB40-8D95-DB9C2C8092B1}"/>
          </ac:cxnSpMkLst>
        </pc:cxnChg>
        <pc:cxnChg chg="mod">
          <ac:chgData name="Smack, Kent" userId="e1c903ae-47f7-4084-a31f-cc953d29f7a5" providerId="ADAL" clId="{546E373E-9640-4044-87D9-42CC1380399C}" dt="2021-02-18T20:19:17.159" v="1074" actId="1036"/>
          <ac:cxnSpMkLst>
            <pc:docMk/>
            <pc:sldMk cId="2305879854" sldId="368"/>
            <ac:cxnSpMk id="82" creationId="{F85CBA0E-18A8-A148-8385-41AD23E7F451}"/>
          </ac:cxnSpMkLst>
        </pc:cxnChg>
        <pc:cxnChg chg="mod">
          <ac:chgData name="Smack, Kent" userId="e1c903ae-47f7-4084-a31f-cc953d29f7a5" providerId="ADAL" clId="{546E373E-9640-4044-87D9-42CC1380399C}" dt="2021-02-18T20:19:17.159" v="1074" actId="1036"/>
          <ac:cxnSpMkLst>
            <pc:docMk/>
            <pc:sldMk cId="2305879854" sldId="368"/>
            <ac:cxnSpMk id="83" creationId="{484619C0-AFC4-A84C-ADF3-0557D6230F3F}"/>
          </ac:cxnSpMkLst>
        </pc:cxnChg>
        <pc:cxnChg chg="mod">
          <ac:chgData name="Smack, Kent" userId="e1c903ae-47f7-4084-a31f-cc953d29f7a5" providerId="ADAL" clId="{546E373E-9640-4044-87D9-42CC1380399C}" dt="2021-02-18T20:19:17.159" v="1074" actId="1036"/>
          <ac:cxnSpMkLst>
            <pc:docMk/>
            <pc:sldMk cId="2305879854" sldId="368"/>
            <ac:cxnSpMk id="84" creationId="{35775DCF-2300-A94E-A59E-3EAEA1FDBF7E}"/>
          </ac:cxnSpMkLst>
        </pc:cxnChg>
        <pc:cxnChg chg="del">
          <ac:chgData name="Smack, Kent" userId="e1c903ae-47f7-4084-a31f-cc953d29f7a5" providerId="ADAL" clId="{546E373E-9640-4044-87D9-42CC1380399C}" dt="2021-02-18T20:07:43.492" v="1020" actId="478"/>
          <ac:cxnSpMkLst>
            <pc:docMk/>
            <pc:sldMk cId="2305879854" sldId="368"/>
            <ac:cxnSpMk id="94" creationId="{46B0B492-E5A0-B947-8AE5-FA2ED8D51F1B}"/>
          </ac:cxnSpMkLst>
        </pc:cxnChg>
        <pc:cxnChg chg="mod">
          <ac:chgData name="Smack, Kent" userId="e1c903ae-47f7-4084-a31f-cc953d29f7a5" providerId="ADAL" clId="{546E373E-9640-4044-87D9-42CC1380399C}" dt="2021-02-18T20:19:17.159" v="1074" actId="1036"/>
          <ac:cxnSpMkLst>
            <pc:docMk/>
            <pc:sldMk cId="2305879854" sldId="368"/>
            <ac:cxnSpMk id="100" creationId="{7D690FF0-0C83-C64E-B38C-2B80E1E2A51F}"/>
          </ac:cxnSpMkLst>
        </pc:cxnChg>
      </pc:sldChg>
      <pc:sldChg chg="modSp mod">
        <pc:chgData name="Smack, Kent" userId="e1c903ae-47f7-4084-a31f-cc953d29f7a5" providerId="ADAL" clId="{546E373E-9640-4044-87D9-42CC1380399C}" dt="2021-02-18T19:49:44.959" v="742" actId="20577"/>
        <pc:sldMkLst>
          <pc:docMk/>
          <pc:sldMk cId="2554426061" sldId="372"/>
        </pc:sldMkLst>
        <pc:spChg chg="mod">
          <ac:chgData name="Smack, Kent" userId="e1c903ae-47f7-4084-a31f-cc953d29f7a5" providerId="ADAL" clId="{546E373E-9640-4044-87D9-42CC1380399C}" dt="2021-02-18T18:43:58.393" v="76" actId="20577"/>
          <ac:spMkLst>
            <pc:docMk/>
            <pc:sldMk cId="2554426061" sldId="372"/>
            <ac:spMk id="2" creationId="{00000000-0000-0000-0000-000000000000}"/>
          </ac:spMkLst>
        </pc:spChg>
        <pc:spChg chg="mod">
          <ac:chgData name="Smack, Kent" userId="e1c903ae-47f7-4084-a31f-cc953d29f7a5" providerId="ADAL" clId="{546E373E-9640-4044-87D9-42CC1380399C}" dt="2021-02-18T19:38:39.659" v="639" actId="20577"/>
          <ac:spMkLst>
            <pc:docMk/>
            <pc:sldMk cId="2554426061" sldId="372"/>
            <ac:spMk id="4"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6" creationId="{00000000-0000-0000-0000-000000000000}"/>
          </ac:spMkLst>
        </pc:spChg>
        <pc:spChg chg="mod">
          <ac:chgData name="Smack, Kent" userId="e1c903ae-47f7-4084-a31f-cc953d29f7a5" providerId="ADAL" clId="{546E373E-9640-4044-87D9-42CC1380399C}" dt="2021-02-18T19:38:54.413" v="640" actId="207"/>
          <ac:spMkLst>
            <pc:docMk/>
            <pc:sldMk cId="2554426061" sldId="372"/>
            <ac:spMk id="9" creationId="{00000000-0000-0000-0000-000000000000}"/>
          </ac:spMkLst>
        </pc:spChg>
        <pc:spChg chg="mod">
          <ac:chgData name="Smack, Kent" userId="e1c903ae-47f7-4084-a31f-cc953d29f7a5" providerId="ADAL" clId="{546E373E-9640-4044-87D9-42CC1380399C}" dt="2021-02-18T19:38:54.413" v="640" actId="207"/>
          <ac:spMkLst>
            <pc:docMk/>
            <pc:sldMk cId="2554426061" sldId="372"/>
            <ac:spMk id="10"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13"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14"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15" creationId="{00000000-0000-0000-0000-000000000000}"/>
          </ac:spMkLst>
        </pc:spChg>
        <pc:spChg chg="mod">
          <ac:chgData name="Smack, Kent" userId="e1c903ae-47f7-4084-a31f-cc953d29f7a5" providerId="ADAL" clId="{546E373E-9640-4044-87D9-42CC1380399C}" dt="2021-02-18T19:41:55.561" v="646" actId="255"/>
          <ac:spMkLst>
            <pc:docMk/>
            <pc:sldMk cId="2554426061" sldId="372"/>
            <ac:spMk id="16" creationId="{00000000-0000-0000-0000-000000000000}"/>
          </ac:spMkLst>
        </pc:spChg>
        <pc:spChg chg="mod">
          <ac:chgData name="Smack, Kent" userId="e1c903ae-47f7-4084-a31f-cc953d29f7a5" providerId="ADAL" clId="{546E373E-9640-4044-87D9-42CC1380399C}" dt="2021-02-18T19:41:55.561" v="646" actId="255"/>
          <ac:spMkLst>
            <pc:docMk/>
            <pc:sldMk cId="2554426061" sldId="372"/>
            <ac:spMk id="17" creationId="{00000000-0000-0000-0000-000000000000}"/>
          </ac:spMkLst>
        </pc:spChg>
        <pc:spChg chg="mod">
          <ac:chgData name="Smack, Kent" userId="e1c903ae-47f7-4084-a31f-cc953d29f7a5" providerId="ADAL" clId="{546E373E-9640-4044-87D9-42CC1380399C}" dt="2021-02-18T19:41:55.561" v="646" actId="255"/>
          <ac:spMkLst>
            <pc:docMk/>
            <pc:sldMk cId="2554426061" sldId="372"/>
            <ac:spMk id="18"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21"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22"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23" creationId="{00000000-0000-0000-0000-000000000000}"/>
          </ac:spMkLst>
        </pc:spChg>
        <pc:spChg chg="mod">
          <ac:chgData name="Smack, Kent" userId="e1c903ae-47f7-4084-a31f-cc953d29f7a5" providerId="ADAL" clId="{546E373E-9640-4044-87D9-42CC1380399C}" dt="2021-02-18T19:38:54.413" v="640" actId="207"/>
          <ac:spMkLst>
            <pc:docMk/>
            <pc:sldMk cId="2554426061" sldId="372"/>
            <ac:spMk id="26" creationId="{00000000-0000-0000-0000-000000000000}"/>
          </ac:spMkLst>
        </pc:spChg>
        <pc:spChg chg="mod">
          <ac:chgData name="Smack, Kent" userId="e1c903ae-47f7-4084-a31f-cc953d29f7a5" providerId="ADAL" clId="{546E373E-9640-4044-87D9-42CC1380399C}" dt="2021-02-18T19:38:54.413" v="640" actId="207"/>
          <ac:spMkLst>
            <pc:docMk/>
            <pc:sldMk cId="2554426061" sldId="372"/>
            <ac:spMk id="27"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30" creationId="{00000000-0000-0000-0000-000000000000}"/>
          </ac:spMkLst>
        </pc:spChg>
        <pc:spChg chg="mod">
          <ac:chgData name="Smack, Kent" userId="e1c903ae-47f7-4084-a31f-cc953d29f7a5" providerId="ADAL" clId="{546E373E-9640-4044-87D9-42CC1380399C}" dt="2021-02-18T19:48:53.137" v="722" actId="20577"/>
          <ac:spMkLst>
            <pc:docMk/>
            <pc:sldMk cId="2554426061" sldId="372"/>
            <ac:spMk id="31" creationId="{00000000-0000-0000-0000-000000000000}"/>
          </ac:spMkLst>
        </pc:spChg>
        <pc:spChg chg="mod">
          <ac:chgData name="Smack, Kent" userId="e1c903ae-47f7-4084-a31f-cc953d29f7a5" providerId="ADAL" clId="{546E373E-9640-4044-87D9-42CC1380399C}" dt="2021-02-18T19:49:02.577" v="726" actId="20577"/>
          <ac:spMkLst>
            <pc:docMk/>
            <pc:sldMk cId="2554426061" sldId="372"/>
            <ac:spMk id="32" creationId="{00000000-0000-0000-0000-000000000000}"/>
          </ac:spMkLst>
        </pc:spChg>
        <pc:spChg chg="mod">
          <ac:chgData name="Smack, Kent" userId="e1c903ae-47f7-4084-a31f-cc953d29f7a5" providerId="ADAL" clId="{546E373E-9640-4044-87D9-42CC1380399C}" dt="2021-02-18T19:49:44.959" v="742" actId="20577"/>
          <ac:spMkLst>
            <pc:docMk/>
            <pc:sldMk cId="2554426061" sldId="372"/>
            <ac:spMk id="33" creationId="{00000000-0000-0000-0000-000000000000}"/>
          </ac:spMkLst>
        </pc:spChg>
        <pc:spChg chg="mod">
          <ac:chgData name="Smack, Kent" userId="e1c903ae-47f7-4084-a31f-cc953d29f7a5" providerId="ADAL" clId="{546E373E-9640-4044-87D9-42CC1380399C}" dt="2021-02-18T19:47:58.775" v="714" actId="1038"/>
          <ac:spMkLst>
            <pc:docMk/>
            <pc:sldMk cId="2554426061" sldId="372"/>
            <ac:spMk id="34"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35"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36"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37" creationId="{00000000-0000-0000-0000-000000000000}"/>
          </ac:spMkLst>
        </pc:spChg>
        <pc:spChg chg="mod">
          <ac:chgData name="Smack, Kent" userId="e1c903ae-47f7-4084-a31f-cc953d29f7a5" providerId="ADAL" clId="{546E373E-9640-4044-87D9-42CC1380399C}" dt="2021-02-18T19:42:06.481" v="648" actId="255"/>
          <ac:spMkLst>
            <pc:docMk/>
            <pc:sldMk cId="2554426061" sldId="372"/>
            <ac:spMk id="41" creationId="{00000000-0000-0000-0000-000000000000}"/>
          </ac:spMkLst>
        </pc:spChg>
        <pc:spChg chg="mod">
          <ac:chgData name="Smack, Kent" userId="e1c903ae-47f7-4084-a31f-cc953d29f7a5" providerId="ADAL" clId="{546E373E-9640-4044-87D9-42CC1380399C}" dt="2021-02-18T19:42:13.527" v="649" actId="255"/>
          <ac:spMkLst>
            <pc:docMk/>
            <pc:sldMk cId="2554426061" sldId="372"/>
            <ac:spMk id="42" creationId="{00000000-0000-0000-0000-000000000000}"/>
          </ac:spMkLst>
        </pc:spChg>
        <pc:spChg chg="mod">
          <ac:chgData name="Smack, Kent" userId="e1c903ae-47f7-4084-a31f-cc953d29f7a5" providerId="ADAL" clId="{546E373E-9640-4044-87D9-42CC1380399C}" dt="2021-02-18T19:41:00.585" v="644" actId="207"/>
          <ac:spMkLst>
            <pc:docMk/>
            <pc:sldMk cId="2554426061" sldId="372"/>
            <ac:spMk id="44"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47" creationId="{00000000-0000-0000-0000-000000000000}"/>
          </ac:spMkLst>
        </pc:spChg>
        <pc:spChg chg="mod">
          <ac:chgData name="Smack, Kent" userId="e1c903ae-47f7-4084-a31f-cc953d29f7a5" providerId="ADAL" clId="{546E373E-9640-4044-87D9-42CC1380399C}" dt="2021-02-18T19:41:45.478" v="645" actId="255"/>
          <ac:spMkLst>
            <pc:docMk/>
            <pc:sldMk cId="2554426061" sldId="372"/>
            <ac:spMk id="48" creationId="{00000000-0000-0000-0000-000000000000}"/>
          </ac:spMkLst>
        </pc:spChg>
        <pc:spChg chg="mod">
          <ac:chgData name="Smack, Kent" userId="e1c903ae-47f7-4084-a31f-cc953d29f7a5" providerId="ADAL" clId="{546E373E-9640-4044-87D9-42CC1380399C}" dt="2021-02-18T19:38:32.875" v="636" actId="207"/>
          <ac:spMkLst>
            <pc:docMk/>
            <pc:sldMk cId="2554426061" sldId="372"/>
            <ac:spMk id="55" creationId="{76445D9A-BBE8-6448-AB98-E4E2F37D8816}"/>
          </ac:spMkLst>
        </pc:spChg>
      </pc:sldChg>
      <pc:sldChg chg="modSp mod">
        <pc:chgData name="Smack, Kent" userId="e1c903ae-47f7-4084-a31f-cc953d29f7a5" providerId="ADAL" clId="{546E373E-9640-4044-87D9-42CC1380399C}" dt="2021-02-18T19:51:46.439" v="779" actId="255"/>
        <pc:sldMkLst>
          <pc:docMk/>
          <pc:sldMk cId="74024086" sldId="375"/>
        </pc:sldMkLst>
        <pc:spChg chg="mod">
          <ac:chgData name="Smack, Kent" userId="e1c903ae-47f7-4084-a31f-cc953d29f7a5" providerId="ADAL" clId="{546E373E-9640-4044-87D9-42CC1380399C}" dt="2021-02-18T18:44:04.083" v="80" actId="20577"/>
          <ac:spMkLst>
            <pc:docMk/>
            <pc:sldMk cId="74024086" sldId="375"/>
            <ac:spMk id="2" creationId="{00000000-0000-0000-0000-000000000000}"/>
          </ac:spMkLst>
        </pc:spChg>
        <pc:spChg chg="mod">
          <ac:chgData name="Smack, Kent" userId="e1c903ae-47f7-4084-a31f-cc953d29f7a5" providerId="ADAL" clId="{546E373E-9640-4044-87D9-42CC1380399C}" dt="2021-02-18T19:50:05.648" v="745" actId="20577"/>
          <ac:spMkLst>
            <pc:docMk/>
            <pc:sldMk cId="74024086" sldId="375"/>
            <ac:spMk id="4" creationId="{00000000-0000-0000-0000-000000000000}"/>
          </ac:spMkLst>
        </pc:spChg>
        <pc:spChg chg="mod">
          <ac:chgData name="Smack, Kent" userId="e1c903ae-47f7-4084-a31f-cc953d29f7a5" providerId="ADAL" clId="{546E373E-9640-4044-87D9-42CC1380399C}" dt="2021-02-18T19:51:46.439" v="779" actId="255"/>
          <ac:spMkLst>
            <pc:docMk/>
            <pc:sldMk cId="74024086" sldId="375"/>
            <ac:spMk id="7" creationId="{00000000-0000-0000-0000-000000000000}"/>
          </ac:spMkLst>
        </pc:spChg>
        <pc:spChg chg="mod">
          <ac:chgData name="Smack, Kent" userId="e1c903ae-47f7-4084-a31f-cc953d29f7a5" providerId="ADAL" clId="{546E373E-9640-4044-87D9-42CC1380399C}" dt="2021-02-18T19:44:30.979" v="659" actId="207"/>
          <ac:spMkLst>
            <pc:docMk/>
            <pc:sldMk cId="74024086" sldId="375"/>
            <ac:spMk id="8" creationId="{00000000-0000-0000-0000-000000000000}"/>
          </ac:spMkLst>
        </pc:spChg>
        <pc:spChg chg="mod">
          <ac:chgData name="Smack, Kent" userId="e1c903ae-47f7-4084-a31f-cc953d29f7a5" providerId="ADAL" clId="{546E373E-9640-4044-87D9-42CC1380399C}" dt="2021-02-18T19:51:17.577" v="775" actId="255"/>
          <ac:spMkLst>
            <pc:docMk/>
            <pc:sldMk cId="74024086" sldId="375"/>
            <ac:spMk id="15"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16"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17"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18" creationId="{00000000-0000-0000-0000-000000000000}"/>
          </ac:spMkLst>
        </pc:spChg>
        <pc:spChg chg="mod">
          <ac:chgData name="Smack, Kent" userId="e1c903ae-47f7-4084-a31f-cc953d29f7a5" providerId="ADAL" clId="{546E373E-9640-4044-87D9-42CC1380399C}" dt="2021-02-18T19:44:19.017" v="656" actId="207"/>
          <ac:spMkLst>
            <pc:docMk/>
            <pc:sldMk cId="74024086" sldId="375"/>
            <ac:spMk id="23" creationId="{00000000-0000-0000-0000-000000000000}"/>
          </ac:spMkLst>
        </pc:spChg>
        <pc:spChg chg="mod">
          <ac:chgData name="Smack, Kent" userId="e1c903ae-47f7-4084-a31f-cc953d29f7a5" providerId="ADAL" clId="{546E373E-9640-4044-87D9-42CC1380399C}" dt="2021-02-18T19:44:25.725" v="658" actId="207"/>
          <ac:spMkLst>
            <pc:docMk/>
            <pc:sldMk cId="74024086" sldId="375"/>
            <ac:spMk id="25" creationId="{00000000-0000-0000-0000-000000000000}"/>
          </ac:spMkLst>
        </pc:spChg>
        <pc:spChg chg="mod">
          <ac:chgData name="Smack, Kent" userId="e1c903ae-47f7-4084-a31f-cc953d29f7a5" providerId="ADAL" clId="{546E373E-9640-4044-87D9-42CC1380399C}" dt="2021-02-18T19:44:22.120" v="657" actId="207"/>
          <ac:spMkLst>
            <pc:docMk/>
            <pc:sldMk cId="74024086" sldId="375"/>
            <ac:spMk id="27" creationId="{00000000-0000-0000-0000-000000000000}"/>
          </ac:spMkLst>
        </pc:spChg>
        <pc:spChg chg="mod">
          <ac:chgData name="Smack, Kent" userId="e1c903ae-47f7-4084-a31f-cc953d29f7a5" providerId="ADAL" clId="{546E373E-9640-4044-87D9-42CC1380399C}" dt="2021-02-18T19:50:45.130" v="772" actId="1076"/>
          <ac:spMkLst>
            <pc:docMk/>
            <pc:sldMk cId="74024086" sldId="375"/>
            <ac:spMk id="28"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32"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33"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34"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42" creationId="{00000000-0000-0000-0000-000000000000}"/>
          </ac:spMkLst>
        </pc:spChg>
        <pc:spChg chg="mod">
          <ac:chgData name="Smack, Kent" userId="e1c903ae-47f7-4084-a31f-cc953d29f7a5" providerId="ADAL" clId="{546E373E-9640-4044-87D9-42CC1380399C}" dt="2021-02-18T19:51:03.058" v="773" actId="255"/>
          <ac:spMkLst>
            <pc:docMk/>
            <pc:sldMk cId="74024086" sldId="375"/>
            <ac:spMk id="46" creationId="{00000000-0000-0000-0000-000000000000}"/>
          </ac:spMkLst>
        </pc:spChg>
        <pc:spChg chg="mod">
          <ac:chgData name="Smack, Kent" userId="e1c903ae-47f7-4084-a31f-cc953d29f7a5" providerId="ADAL" clId="{546E373E-9640-4044-87D9-42CC1380399C}" dt="2021-02-18T19:51:03.058" v="773" actId="255"/>
          <ac:spMkLst>
            <pc:docMk/>
            <pc:sldMk cId="74024086" sldId="375"/>
            <ac:spMk id="48" creationId="{00000000-0000-0000-0000-000000000000}"/>
          </ac:spMkLst>
        </pc:spChg>
        <pc:spChg chg="mod">
          <ac:chgData name="Smack, Kent" userId="e1c903ae-47f7-4084-a31f-cc953d29f7a5" providerId="ADAL" clId="{546E373E-9640-4044-87D9-42CC1380399C}" dt="2021-02-18T19:43:20.121" v="653" actId="207"/>
          <ac:spMkLst>
            <pc:docMk/>
            <pc:sldMk cId="74024086" sldId="375"/>
            <ac:spMk id="53" creationId="{00000000-0000-0000-0000-000000000000}"/>
          </ac:spMkLst>
        </pc:spChg>
        <pc:spChg chg="mod">
          <ac:chgData name="Smack, Kent" userId="e1c903ae-47f7-4084-a31f-cc953d29f7a5" providerId="ADAL" clId="{546E373E-9640-4044-87D9-42CC1380399C}" dt="2021-02-18T19:50:38.630" v="771" actId="20577"/>
          <ac:spMkLst>
            <pc:docMk/>
            <pc:sldMk cId="74024086" sldId="375"/>
            <ac:spMk id="54" creationId="{00000000-0000-0000-0000-000000000000}"/>
          </ac:spMkLst>
        </pc:spChg>
        <pc:spChg chg="mod">
          <ac:chgData name="Smack, Kent" userId="e1c903ae-47f7-4084-a31f-cc953d29f7a5" providerId="ADAL" clId="{546E373E-9640-4044-87D9-42CC1380399C}" dt="2021-02-18T19:51:03.058" v="773" actId="255"/>
          <ac:spMkLst>
            <pc:docMk/>
            <pc:sldMk cId="74024086" sldId="375"/>
            <ac:spMk id="58" creationId="{B893A480-DD45-DC46-82AC-403F209A6243}"/>
          </ac:spMkLst>
        </pc:spChg>
        <pc:spChg chg="mod">
          <ac:chgData name="Smack, Kent" userId="e1c903ae-47f7-4084-a31f-cc953d29f7a5" providerId="ADAL" clId="{546E373E-9640-4044-87D9-42CC1380399C}" dt="2021-02-18T19:51:34.797" v="778" actId="255"/>
          <ac:spMkLst>
            <pc:docMk/>
            <pc:sldMk cId="74024086" sldId="375"/>
            <ac:spMk id="61" creationId="{C2AE3DF6-1555-9A47-8959-415A7E21F526}"/>
          </ac:spMkLst>
        </pc:spChg>
        <pc:grpChg chg="mod">
          <ac:chgData name="Smack, Kent" userId="e1c903ae-47f7-4084-a31f-cc953d29f7a5" providerId="ADAL" clId="{546E373E-9640-4044-87D9-42CC1380399C}" dt="2021-02-18T19:43:26.510" v="654" actId="207"/>
          <ac:grpSpMkLst>
            <pc:docMk/>
            <pc:sldMk cId="74024086" sldId="375"/>
            <ac:grpSpMk id="5" creationId="{345BCDA6-A3A7-5C45-AC68-2F77F4AFA791}"/>
          </ac:grpSpMkLst>
        </pc:grpChg>
      </pc:sldChg>
      <pc:sldChg chg="modSp mod">
        <pc:chgData name="Smack, Kent" userId="e1c903ae-47f7-4084-a31f-cc953d29f7a5" providerId="ADAL" clId="{546E373E-9640-4044-87D9-42CC1380399C}" dt="2021-02-18T20:09:29.184" v="1035" actId="20577"/>
        <pc:sldMkLst>
          <pc:docMk/>
          <pc:sldMk cId="3056979405" sldId="376"/>
        </pc:sldMkLst>
        <pc:spChg chg="mod">
          <ac:chgData name="Smack, Kent" userId="e1c903ae-47f7-4084-a31f-cc953d29f7a5" providerId="ADAL" clId="{546E373E-9640-4044-87D9-42CC1380399C}" dt="2021-02-18T18:44:10.769" v="84" actId="20577"/>
          <ac:spMkLst>
            <pc:docMk/>
            <pc:sldMk cId="3056979405" sldId="376"/>
            <ac:spMk id="2" creationId="{00000000-0000-0000-0000-000000000000}"/>
          </ac:spMkLst>
        </pc:spChg>
        <pc:spChg chg="mod">
          <ac:chgData name="Smack, Kent" userId="e1c903ae-47f7-4084-a31f-cc953d29f7a5" providerId="ADAL" clId="{546E373E-9640-4044-87D9-42CC1380399C}" dt="2021-02-18T20:09:29.184" v="1035" actId="20577"/>
          <ac:spMkLst>
            <pc:docMk/>
            <pc:sldMk cId="3056979405" sldId="376"/>
            <ac:spMk id="5" creationId="{00000000-0000-0000-0000-000000000000}"/>
          </ac:spMkLst>
        </pc:spChg>
        <pc:spChg chg="mod">
          <ac:chgData name="Smack, Kent" userId="e1c903ae-47f7-4084-a31f-cc953d29f7a5" providerId="ADAL" clId="{546E373E-9640-4044-87D9-42CC1380399C}" dt="2021-02-18T19:56:27.003" v="904" actId="207"/>
          <ac:spMkLst>
            <pc:docMk/>
            <pc:sldMk cId="3056979405" sldId="376"/>
            <ac:spMk id="8" creationId="{00000000-0000-0000-0000-000000000000}"/>
          </ac:spMkLst>
        </pc:spChg>
        <pc:spChg chg="mod">
          <ac:chgData name="Smack, Kent" userId="e1c903ae-47f7-4084-a31f-cc953d29f7a5" providerId="ADAL" clId="{546E373E-9640-4044-87D9-42CC1380399C}" dt="2021-02-18T19:56:37.563" v="906" actId="207"/>
          <ac:spMkLst>
            <pc:docMk/>
            <pc:sldMk cId="3056979405" sldId="376"/>
            <ac:spMk id="13" creationId="{00000000-0000-0000-0000-000000000000}"/>
          </ac:spMkLst>
        </pc:spChg>
        <pc:spChg chg="mod">
          <ac:chgData name="Smack, Kent" userId="e1c903ae-47f7-4084-a31f-cc953d29f7a5" providerId="ADAL" clId="{546E373E-9640-4044-87D9-42CC1380399C}" dt="2021-02-18T19:52:22.321" v="799" actId="20577"/>
          <ac:spMkLst>
            <pc:docMk/>
            <pc:sldMk cId="3056979405" sldId="376"/>
            <ac:spMk id="14" creationId="{00000000-0000-0000-0000-000000000000}"/>
          </ac:spMkLst>
        </pc:spChg>
        <pc:spChg chg="mod">
          <ac:chgData name="Smack, Kent" userId="e1c903ae-47f7-4084-a31f-cc953d29f7a5" providerId="ADAL" clId="{546E373E-9640-4044-87D9-42CC1380399C}" dt="2021-02-18T19:56:57.682" v="910" actId="207"/>
          <ac:spMkLst>
            <pc:docMk/>
            <pc:sldMk cId="3056979405" sldId="376"/>
            <ac:spMk id="15" creationId="{00000000-0000-0000-0000-000000000000}"/>
          </ac:spMkLst>
        </pc:spChg>
        <pc:spChg chg="mod">
          <ac:chgData name="Smack, Kent" userId="e1c903ae-47f7-4084-a31f-cc953d29f7a5" providerId="ADAL" clId="{546E373E-9640-4044-87D9-42CC1380399C}" dt="2021-02-18T19:56:53.116" v="909" actId="207"/>
          <ac:spMkLst>
            <pc:docMk/>
            <pc:sldMk cId="3056979405" sldId="376"/>
            <ac:spMk id="16" creationId="{00000000-0000-0000-0000-000000000000}"/>
          </ac:spMkLst>
        </pc:spChg>
        <pc:spChg chg="mod">
          <ac:chgData name="Smack, Kent" userId="e1c903ae-47f7-4084-a31f-cc953d29f7a5" providerId="ADAL" clId="{546E373E-9640-4044-87D9-42CC1380399C}" dt="2021-02-18T19:56:41.237" v="907" actId="207"/>
          <ac:spMkLst>
            <pc:docMk/>
            <pc:sldMk cId="3056979405" sldId="376"/>
            <ac:spMk id="17" creationId="{00000000-0000-0000-0000-000000000000}"/>
          </ac:spMkLst>
        </pc:spChg>
        <pc:spChg chg="mod">
          <ac:chgData name="Smack, Kent" userId="e1c903ae-47f7-4084-a31f-cc953d29f7a5" providerId="ADAL" clId="{546E373E-9640-4044-87D9-42CC1380399C}" dt="2021-02-18T19:56:46.420" v="908" actId="207"/>
          <ac:spMkLst>
            <pc:docMk/>
            <pc:sldMk cId="3056979405" sldId="376"/>
            <ac:spMk id="18"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19"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20"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21"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23"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24"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26" creationId="{00000000-0000-0000-0000-000000000000}"/>
          </ac:spMkLst>
        </pc:spChg>
        <pc:spChg chg="mod">
          <ac:chgData name="Smack, Kent" userId="e1c903ae-47f7-4084-a31f-cc953d29f7a5" providerId="ADAL" clId="{546E373E-9640-4044-87D9-42CC1380399C}" dt="2021-02-18T19:45:56.847" v="661" actId="207"/>
          <ac:spMkLst>
            <pc:docMk/>
            <pc:sldMk cId="3056979405" sldId="376"/>
            <ac:spMk id="29" creationId="{00000000-0000-0000-0000-000000000000}"/>
          </ac:spMkLst>
        </pc:spChg>
        <pc:spChg chg="mod">
          <ac:chgData name="Smack, Kent" userId="e1c903ae-47f7-4084-a31f-cc953d29f7a5" providerId="ADAL" clId="{546E373E-9640-4044-87D9-42CC1380399C}" dt="2021-02-18T19:45:56.847" v="661" actId="207"/>
          <ac:spMkLst>
            <pc:docMk/>
            <pc:sldMk cId="3056979405" sldId="376"/>
            <ac:spMk id="35" creationId="{00000000-0000-0000-0000-000000000000}"/>
          </ac:spMkLst>
        </pc:spChg>
        <pc:spChg chg="mod">
          <ac:chgData name="Smack, Kent" userId="e1c903ae-47f7-4084-a31f-cc953d29f7a5" providerId="ADAL" clId="{546E373E-9640-4044-87D9-42CC1380399C}" dt="2021-02-18T19:45:56.847" v="661" actId="207"/>
          <ac:spMkLst>
            <pc:docMk/>
            <pc:sldMk cId="3056979405" sldId="376"/>
            <ac:spMk id="36" creationId="{00000000-0000-0000-0000-000000000000}"/>
          </ac:spMkLst>
        </pc:spChg>
        <pc:spChg chg="mod">
          <ac:chgData name="Smack, Kent" userId="e1c903ae-47f7-4084-a31f-cc953d29f7a5" providerId="ADAL" clId="{546E373E-9640-4044-87D9-42CC1380399C}" dt="2021-02-18T19:56:32.265" v="905" actId="207"/>
          <ac:spMkLst>
            <pc:docMk/>
            <pc:sldMk cId="3056979405" sldId="376"/>
            <ac:spMk id="42" creationId="{90F1BAA7-0601-7444-AB28-ABD8B1EAF0D5}"/>
          </ac:spMkLst>
        </pc:spChg>
        <pc:spChg chg="mod">
          <ac:chgData name="Smack, Kent" userId="e1c903ae-47f7-4084-a31f-cc953d29f7a5" providerId="ADAL" clId="{546E373E-9640-4044-87D9-42CC1380399C}" dt="2021-02-18T19:45:56.847" v="661" actId="207"/>
          <ac:spMkLst>
            <pc:docMk/>
            <pc:sldMk cId="3056979405" sldId="376"/>
            <ac:spMk id="43" creationId="{00000000-0000-0000-0000-000000000000}"/>
          </ac:spMkLst>
        </pc:spChg>
        <pc:spChg chg="mod">
          <ac:chgData name="Smack, Kent" userId="e1c903ae-47f7-4084-a31f-cc953d29f7a5" providerId="ADAL" clId="{546E373E-9640-4044-87D9-42CC1380399C}" dt="2021-02-18T19:45:56.847" v="661" actId="207"/>
          <ac:spMkLst>
            <pc:docMk/>
            <pc:sldMk cId="3056979405" sldId="376"/>
            <ac:spMk id="44" creationId="{00000000-0000-0000-0000-000000000000}"/>
          </ac:spMkLst>
        </pc:spChg>
        <pc:spChg chg="mod">
          <ac:chgData name="Smack, Kent" userId="e1c903ae-47f7-4084-a31f-cc953d29f7a5" providerId="ADAL" clId="{546E373E-9640-4044-87D9-42CC1380399C}" dt="2021-02-18T19:45:45.827" v="660" actId="207"/>
          <ac:spMkLst>
            <pc:docMk/>
            <pc:sldMk cId="3056979405" sldId="376"/>
            <ac:spMk id="46" creationId="{9E498BF9-EEAA-2D44-8E0E-ADD336040B4B}"/>
          </ac:spMkLst>
        </pc:spChg>
      </pc:sldChg>
      <pc:sldChg chg="modSp mod">
        <pc:chgData name="Smack, Kent" userId="e1c903ae-47f7-4084-a31f-cc953d29f7a5" providerId="ADAL" clId="{546E373E-9640-4044-87D9-42CC1380399C}" dt="2021-02-18T20:09:38.710" v="1041" actId="20577"/>
        <pc:sldMkLst>
          <pc:docMk/>
          <pc:sldMk cId="1126977413" sldId="384"/>
        </pc:sldMkLst>
        <pc:spChg chg="mod">
          <ac:chgData name="Smack, Kent" userId="e1c903ae-47f7-4084-a31f-cc953d29f7a5" providerId="ADAL" clId="{546E373E-9640-4044-87D9-42CC1380399C}" dt="2021-02-18T20:09:38.710" v="1041" actId="20577"/>
          <ac:spMkLst>
            <pc:docMk/>
            <pc:sldMk cId="1126977413" sldId="384"/>
            <ac:spMk id="2" creationId="{00000000-0000-0000-0000-000000000000}"/>
          </ac:spMkLst>
        </pc:spChg>
        <pc:spChg chg="mod">
          <ac:chgData name="Smack, Kent" userId="e1c903ae-47f7-4084-a31f-cc953d29f7a5" providerId="ADAL" clId="{546E373E-9640-4044-87D9-42CC1380399C}" dt="2021-02-18T18:44:17.069" v="88" actId="20577"/>
          <ac:spMkLst>
            <pc:docMk/>
            <pc:sldMk cId="1126977413" sldId="384"/>
            <ac:spMk id="3" creationId="{00000000-0000-0000-0000-000000000000}"/>
          </ac:spMkLst>
        </pc:spChg>
        <pc:spChg chg="mod">
          <ac:chgData name="Smack, Kent" userId="e1c903ae-47f7-4084-a31f-cc953d29f7a5" providerId="ADAL" clId="{546E373E-9640-4044-87D9-42CC1380399C}" dt="2021-02-18T19:53:03.359" v="840" actId="20577"/>
          <ac:spMkLst>
            <pc:docMk/>
            <pc:sldMk cId="1126977413" sldId="384"/>
            <ac:spMk id="11" creationId="{00000000-0000-0000-0000-000000000000}"/>
          </ac:spMkLst>
        </pc:spChg>
        <pc:spChg chg="mod">
          <ac:chgData name="Smack, Kent" userId="e1c903ae-47f7-4084-a31f-cc953d29f7a5" providerId="ADAL" clId="{546E373E-9640-4044-87D9-42CC1380399C}" dt="2021-02-18T19:52:44.233" v="800" actId="207"/>
          <ac:spMkLst>
            <pc:docMk/>
            <pc:sldMk cId="1126977413" sldId="384"/>
            <ac:spMk id="26" creationId="{00000000-0000-0000-0000-000000000000}"/>
          </ac:spMkLst>
        </pc:spChg>
        <pc:spChg chg="mod">
          <ac:chgData name="Smack, Kent" userId="e1c903ae-47f7-4084-a31f-cc953d29f7a5" providerId="ADAL" clId="{546E373E-9640-4044-87D9-42CC1380399C}" dt="2021-02-18T19:52:44.233" v="800" actId="207"/>
          <ac:spMkLst>
            <pc:docMk/>
            <pc:sldMk cId="1126977413" sldId="384"/>
            <ac:spMk id="27" creationId="{00000000-0000-0000-0000-000000000000}"/>
          </ac:spMkLst>
        </pc:spChg>
        <pc:spChg chg="mod">
          <ac:chgData name="Smack, Kent" userId="e1c903ae-47f7-4084-a31f-cc953d29f7a5" providerId="ADAL" clId="{546E373E-9640-4044-87D9-42CC1380399C}" dt="2021-02-18T19:52:44.233" v="800" actId="207"/>
          <ac:spMkLst>
            <pc:docMk/>
            <pc:sldMk cId="1126977413" sldId="384"/>
            <ac:spMk id="48" creationId="{00000000-0000-0000-0000-000000000000}"/>
          </ac:spMkLst>
        </pc:spChg>
        <pc:spChg chg="mod">
          <ac:chgData name="Smack, Kent" userId="e1c903ae-47f7-4084-a31f-cc953d29f7a5" providerId="ADAL" clId="{546E373E-9640-4044-87D9-42CC1380399C}" dt="2021-02-18T19:52:44.233" v="800" actId="207"/>
          <ac:spMkLst>
            <pc:docMk/>
            <pc:sldMk cId="1126977413" sldId="384"/>
            <ac:spMk id="59" creationId="{E68B154A-A381-4C49-B799-9456D7EDA7E7}"/>
          </ac:spMkLst>
        </pc:spChg>
        <pc:spChg chg="mod">
          <ac:chgData name="Smack, Kent" userId="e1c903ae-47f7-4084-a31f-cc953d29f7a5" providerId="ADAL" clId="{546E373E-9640-4044-87D9-42CC1380399C}" dt="2021-02-18T19:52:44.233" v="800" actId="207"/>
          <ac:spMkLst>
            <pc:docMk/>
            <pc:sldMk cId="1126977413" sldId="384"/>
            <ac:spMk id="61" creationId="{081A2C2B-785E-2F43-ADBE-365172E1B595}"/>
          </ac:spMkLst>
        </pc:spChg>
      </pc:sldChg>
      <pc:sldChg chg="modSp mod">
        <pc:chgData name="Smack, Kent" userId="e1c903ae-47f7-4084-a31f-cc953d29f7a5" providerId="ADAL" clId="{546E373E-9640-4044-87D9-42CC1380399C}" dt="2021-02-18T20:09:20.494" v="1032" actId="20577"/>
        <pc:sldMkLst>
          <pc:docMk/>
          <pc:sldMk cId="1232296352" sldId="389"/>
        </pc:sldMkLst>
        <pc:spChg chg="mod">
          <ac:chgData name="Smack, Kent" userId="e1c903ae-47f7-4084-a31f-cc953d29f7a5" providerId="ADAL" clId="{546E373E-9640-4044-87D9-42CC1380399C}" dt="2021-02-18T18:44:22.599" v="92" actId="20577"/>
          <ac:spMkLst>
            <pc:docMk/>
            <pc:sldMk cId="1232296352" sldId="389"/>
            <ac:spMk id="2" creationId="{00000000-0000-0000-0000-000000000000}"/>
          </ac:spMkLst>
        </pc:spChg>
        <pc:spChg chg="mod">
          <ac:chgData name="Smack, Kent" userId="e1c903ae-47f7-4084-a31f-cc953d29f7a5" providerId="ADAL" clId="{546E373E-9640-4044-87D9-42CC1380399C}" dt="2021-02-18T20:09:20.494" v="1032" actId="20577"/>
          <ac:spMkLst>
            <pc:docMk/>
            <pc:sldMk cId="1232296352" sldId="389"/>
            <ac:spMk id="4"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7"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8" creationId="{00000000-0000-0000-0000-000000000000}"/>
          </ac:spMkLst>
        </pc:spChg>
        <pc:spChg chg="mod">
          <ac:chgData name="Smack, Kent" userId="e1c903ae-47f7-4084-a31f-cc953d29f7a5" providerId="ADAL" clId="{546E373E-9640-4044-87D9-42CC1380399C}" dt="2021-02-18T19:54:36.685" v="862" actId="20577"/>
          <ac:spMkLst>
            <pc:docMk/>
            <pc:sldMk cId="1232296352" sldId="389"/>
            <ac:spMk id="13" creationId="{00000000-0000-0000-0000-000000000000}"/>
          </ac:spMkLst>
        </pc:spChg>
        <pc:spChg chg="mod">
          <ac:chgData name="Smack, Kent" userId="e1c903ae-47f7-4084-a31f-cc953d29f7a5" providerId="ADAL" clId="{546E373E-9640-4044-87D9-42CC1380399C}" dt="2021-02-18T19:54:03.712" v="841" actId="207"/>
          <ac:spMkLst>
            <pc:docMk/>
            <pc:sldMk cId="1232296352" sldId="389"/>
            <ac:spMk id="15"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17"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20"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21"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22" creationId="{00000000-0000-0000-0000-000000000000}"/>
          </ac:spMkLst>
        </pc:spChg>
        <pc:spChg chg="mod">
          <ac:chgData name="Smack, Kent" userId="e1c903ae-47f7-4084-a31f-cc953d29f7a5" providerId="ADAL" clId="{546E373E-9640-4044-87D9-42CC1380399C}" dt="2021-02-18T19:54:03.712" v="841" actId="207"/>
          <ac:spMkLst>
            <pc:docMk/>
            <pc:sldMk cId="1232296352" sldId="389"/>
            <ac:spMk id="24" creationId="{00000000-0000-0000-0000-000000000000}"/>
          </ac:spMkLst>
        </pc:spChg>
        <pc:spChg chg="mod">
          <ac:chgData name="Smack, Kent" userId="e1c903ae-47f7-4084-a31f-cc953d29f7a5" providerId="ADAL" clId="{546E373E-9640-4044-87D9-42CC1380399C}" dt="2021-02-18T19:54:03.712" v="841" actId="207"/>
          <ac:spMkLst>
            <pc:docMk/>
            <pc:sldMk cId="1232296352" sldId="389"/>
            <ac:spMk id="25"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26"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27" creationId="{00000000-0000-0000-0000-000000000000}"/>
          </ac:spMkLst>
        </pc:spChg>
        <pc:spChg chg="mod">
          <ac:chgData name="Smack, Kent" userId="e1c903ae-47f7-4084-a31f-cc953d29f7a5" providerId="ADAL" clId="{546E373E-9640-4044-87D9-42CC1380399C}" dt="2021-02-18T19:54:03.712" v="841" actId="207"/>
          <ac:spMkLst>
            <pc:docMk/>
            <pc:sldMk cId="1232296352" sldId="389"/>
            <ac:spMk id="35" creationId="{118BC15E-6690-5544-8EA4-7A31238C2E59}"/>
          </ac:spMkLst>
        </pc:spChg>
        <pc:spChg chg="mod">
          <ac:chgData name="Smack, Kent" userId="e1c903ae-47f7-4084-a31f-cc953d29f7a5" providerId="ADAL" clId="{546E373E-9640-4044-87D9-42CC1380399C}" dt="2021-02-18T19:54:22.096" v="842" actId="207"/>
          <ac:spMkLst>
            <pc:docMk/>
            <pc:sldMk cId="1232296352" sldId="389"/>
            <ac:spMk id="38" creationId="{00000000-0000-0000-0000-000000000000}"/>
          </ac:spMkLst>
        </pc:spChg>
        <pc:spChg chg="mod">
          <ac:chgData name="Smack, Kent" userId="e1c903ae-47f7-4084-a31f-cc953d29f7a5" providerId="ADAL" clId="{546E373E-9640-4044-87D9-42CC1380399C}" dt="2021-02-18T19:54:22.096" v="842" actId="207"/>
          <ac:spMkLst>
            <pc:docMk/>
            <pc:sldMk cId="1232296352" sldId="389"/>
            <ac:spMk id="41" creationId="{D53679A3-2EA2-7B47-9F0E-C04CDF6F011C}"/>
          </ac:spMkLst>
        </pc:spChg>
        <pc:spChg chg="mod">
          <ac:chgData name="Smack, Kent" userId="e1c903ae-47f7-4084-a31f-cc953d29f7a5" providerId="ADAL" clId="{546E373E-9640-4044-87D9-42CC1380399C}" dt="2021-02-18T19:54:03.712" v="841" actId="207"/>
          <ac:spMkLst>
            <pc:docMk/>
            <pc:sldMk cId="1232296352" sldId="389"/>
            <ac:spMk id="43" creationId="{584C24D9-8776-8C4A-8BAF-ED858A2FC25E}"/>
          </ac:spMkLst>
        </pc:spChg>
      </pc:sldChg>
      <pc:sldChg chg="modSp mod">
        <pc:chgData name="Smack, Kent" userId="e1c903ae-47f7-4084-a31f-cc953d29f7a5" providerId="ADAL" clId="{546E373E-9640-4044-87D9-42CC1380399C}" dt="2021-02-18T20:19:52.686" v="1107" actId="1036"/>
        <pc:sldMkLst>
          <pc:docMk/>
          <pc:sldMk cId="1794387888" sldId="390"/>
        </pc:sldMkLst>
        <pc:spChg chg="mod">
          <ac:chgData name="Smack, Kent" userId="e1c903ae-47f7-4084-a31f-cc953d29f7a5" providerId="ADAL" clId="{546E373E-9640-4044-87D9-42CC1380399C}" dt="2021-02-18T18:44:33.713" v="97" actId="1076"/>
          <ac:spMkLst>
            <pc:docMk/>
            <pc:sldMk cId="1794387888" sldId="390"/>
            <ac:spMk id="2" creationId="{00000000-0000-0000-0000-000000000000}"/>
          </ac:spMkLst>
        </pc:spChg>
        <pc:spChg chg="mod">
          <ac:chgData name="Smack, Kent" userId="e1c903ae-47f7-4084-a31f-cc953d29f7a5" providerId="ADAL" clId="{546E373E-9640-4044-87D9-42CC1380399C}" dt="2021-02-18T20:09:14.819" v="1029" actId="20577"/>
          <ac:spMkLst>
            <pc:docMk/>
            <pc:sldMk cId="1794387888" sldId="390"/>
            <ac:spMk id="4"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5" creationId="{C30CAAAA-EBCB-BB48-8AEA-93F267A862B5}"/>
          </ac:spMkLst>
        </pc:spChg>
        <pc:spChg chg="mod">
          <ac:chgData name="Smack, Kent" userId="e1c903ae-47f7-4084-a31f-cc953d29f7a5" providerId="ADAL" clId="{546E373E-9640-4044-87D9-42CC1380399C}" dt="2021-02-18T20:19:52.686" v="1107" actId="1036"/>
          <ac:spMkLst>
            <pc:docMk/>
            <pc:sldMk cId="1794387888" sldId="390"/>
            <ac:spMk id="6"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7"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8"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9"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0"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1"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2"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3"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4"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5"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6"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7"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8"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19"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0"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1"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2"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3"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5"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6"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7"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8"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29"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32"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34"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36" creationId="{00000000-0000-0000-0000-000000000000}"/>
          </ac:spMkLst>
        </pc:spChg>
        <pc:spChg chg="mod">
          <ac:chgData name="Smack, Kent" userId="e1c903ae-47f7-4084-a31f-cc953d29f7a5" providerId="ADAL" clId="{546E373E-9640-4044-87D9-42CC1380399C}" dt="2021-02-18T20:19:52.686" v="1107" actId="1036"/>
          <ac:spMkLst>
            <pc:docMk/>
            <pc:sldMk cId="1794387888" sldId="390"/>
            <ac:spMk id="37" creationId="{7F72F78C-B528-8F4D-BF47-C6F18D5C362F}"/>
          </ac:spMkLst>
        </pc:spChg>
        <pc:spChg chg="mod">
          <ac:chgData name="Smack, Kent" userId="e1c903ae-47f7-4084-a31f-cc953d29f7a5" providerId="ADAL" clId="{546E373E-9640-4044-87D9-42CC1380399C}" dt="2021-02-18T20:19:52.686" v="1107" actId="1036"/>
          <ac:spMkLst>
            <pc:docMk/>
            <pc:sldMk cId="1794387888" sldId="390"/>
            <ac:spMk id="38" creationId="{7C5817EE-1890-5548-878F-887462D7DA1B}"/>
          </ac:spMkLst>
        </pc:spChg>
        <pc:spChg chg="mod">
          <ac:chgData name="Smack, Kent" userId="e1c903ae-47f7-4084-a31f-cc953d29f7a5" providerId="ADAL" clId="{546E373E-9640-4044-87D9-42CC1380399C}" dt="2021-02-18T20:19:52.686" v="1107" actId="1036"/>
          <ac:spMkLst>
            <pc:docMk/>
            <pc:sldMk cId="1794387888" sldId="390"/>
            <ac:spMk id="39" creationId="{143F7B93-56B4-AA40-BD74-8F8C8152C55E}"/>
          </ac:spMkLst>
        </pc:spChg>
        <pc:spChg chg="mod">
          <ac:chgData name="Smack, Kent" userId="e1c903ae-47f7-4084-a31f-cc953d29f7a5" providerId="ADAL" clId="{546E373E-9640-4044-87D9-42CC1380399C}" dt="2021-02-18T20:19:52.686" v="1107" actId="1036"/>
          <ac:spMkLst>
            <pc:docMk/>
            <pc:sldMk cId="1794387888" sldId="390"/>
            <ac:spMk id="40" creationId="{DB61CA39-25D6-7149-89FF-E2C1E4E979EF}"/>
          </ac:spMkLst>
        </pc:spChg>
        <pc:spChg chg="mod">
          <ac:chgData name="Smack, Kent" userId="e1c903ae-47f7-4084-a31f-cc953d29f7a5" providerId="ADAL" clId="{546E373E-9640-4044-87D9-42CC1380399C}" dt="2021-02-18T20:19:52.686" v="1107" actId="1036"/>
          <ac:spMkLst>
            <pc:docMk/>
            <pc:sldMk cId="1794387888" sldId="390"/>
            <ac:spMk id="41" creationId="{040ED99B-CEC9-AD43-B33A-0077B6DB43BB}"/>
          </ac:spMkLst>
        </pc:spChg>
        <pc:spChg chg="mod">
          <ac:chgData name="Smack, Kent" userId="e1c903ae-47f7-4084-a31f-cc953d29f7a5" providerId="ADAL" clId="{546E373E-9640-4044-87D9-42CC1380399C}" dt="2021-02-18T20:19:52.686" v="1107" actId="1036"/>
          <ac:spMkLst>
            <pc:docMk/>
            <pc:sldMk cId="1794387888" sldId="390"/>
            <ac:spMk id="42" creationId="{CD21AF8F-5B0E-8049-9213-B6FF4758D6C8}"/>
          </ac:spMkLst>
        </pc:spChg>
        <pc:spChg chg="mod">
          <ac:chgData name="Smack, Kent" userId="e1c903ae-47f7-4084-a31f-cc953d29f7a5" providerId="ADAL" clId="{546E373E-9640-4044-87D9-42CC1380399C}" dt="2021-02-18T20:19:52.686" v="1107" actId="1036"/>
          <ac:spMkLst>
            <pc:docMk/>
            <pc:sldMk cId="1794387888" sldId="390"/>
            <ac:spMk id="43" creationId="{AA101BBF-8882-024F-B117-929F2D066EC6}"/>
          </ac:spMkLst>
        </pc:spChg>
        <pc:spChg chg="mod">
          <ac:chgData name="Smack, Kent" userId="e1c903ae-47f7-4084-a31f-cc953d29f7a5" providerId="ADAL" clId="{546E373E-9640-4044-87D9-42CC1380399C}" dt="2021-02-18T20:19:52.686" v="1107" actId="1036"/>
          <ac:spMkLst>
            <pc:docMk/>
            <pc:sldMk cId="1794387888" sldId="390"/>
            <ac:spMk id="44" creationId="{71624817-F0D5-E640-8536-D2E33410EC4E}"/>
          </ac:spMkLst>
        </pc:spChg>
        <pc:spChg chg="mod">
          <ac:chgData name="Smack, Kent" userId="e1c903ae-47f7-4084-a31f-cc953d29f7a5" providerId="ADAL" clId="{546E373E-9640-4044-87D9-42CC1380399C}" dt="2021-02-18T20:19:52.686" v="1107" actId="1036"/>
          <ac:spMkLst>
            <pc:docMk/>
            <pc:sldMk cId="1794387888" sldId="390"/>
            <ac:spMk id="45" creationId="{D55A2F77-7702-C042-969D-22F64F0FC0DC}"/>
          </ac:spMkLst>
        </pc:spChg>
        <pc:spChg chg="mod">
          <ac:chgData name="Smack, Kent" userId="e1c903ae-47f7-4084-a31f-cc953d29f7a5" providerId="ADAL" clId="{546E373E-9640-4044-87D9-42CC1380399C}" dt="2021-02-18T20:19:52.686" v="1107" actId="1036"/>
          <ac:spMkLst>
            <pc:docMk/>
            <pc:sldMk cId="1794387888" sldId="390"/>
            <ac:spMk id="46" creationId="{B85346F4-B2B5-1B42-9A43-5464A60651EA}"/>
          </ac:spMkLst>
        </pc:spChg>
        <pc:spChg chg="mod">
          <ac:chgData name="Smack, Kent" userId="e1c903ae-47f7-4084-a31f-cc953d29f7a5" providerId="ADAL" clId="{546E373E-9640-4044-87D9-42CC1380399C}" dt="2021-02-18T20:19:52.686" v="1107" actId="1036"/>
          <ac:spMkLst>
            <pc:docMk/>
            <pc:sldMk cId="1794387888" sldId="390"/>
            <ac:spMk id="47" creationId="{48A64CE3-CA04-9848-BAEC-C78933EC9A5B}"/>
          </ac:spMkLst>
        </pc:spChg>
        <pc:cxnChg chg="mod">
          <ac:chgData name="Smack, Kent" userId="e1c903ae-47f7-4084-a31f-cc953d29f7a5" providerId="ADAL" clId="{546E373E-9640-4044-87D9-42CC1380399C}" dt="2021-02-18T20:19:52.686" v="1107" actId="1036"/>
          <ac:cxnSpMkLst>
            <pc:docMk/>
            <pc:sldMk cId="1794387888" sldId="390"/>
            <ac:cxnSpMk id="31" creationId="{6166E568-C39A-4348-B1F4-A88F0F224BB2}"/>
          </ac:cxnSpMkLst>
        </pc:cxnChg>
        <pc:cxnChg chg="mod">
          <ac:chgData name="Smack, Kent" userId="e1c903ae-47f7-4084-a31f-cc953d29f7a5" providerId="ADAL" clId="{546E373E-9640-4044-87D9-42CC1380399C}" dt="2021-02-18T20:19:52.686" v="1107" actId="1036"/>
          <ac:cxnSpMkLst>
            <pc:docMk/>
            <pc:sldMk cId="1794387888" sldId="390"/>
            <ac:cxnSpMk id="35" creationId="{0BCB49FD-73FC-584C-9EFA-C4FE333346C3}"/>
          </ac:cxnSpMkLst>
        </pc:cxnChg>
      </pc:sldChg>
      <pc:sldChg chg="modSp mod">
        <pc:chgData name="Smack, Kent" userId="e1c903ae-47f7-4084-a31f-cc953d29f7a5" providerId="ADAL" clId="{546E373E-9640-4044-87D9-42CC1380399C}" dt="2021-02-18T20:20:10.741" v="1108" actId="208"/>
        <pc:sldMkLst>
          <pc:docMk/>
          <pc:sldMk cId="2055256385" sldId="393"/>
        </pc:sldMkLst>
        <pc:spChg chg="mod">
          <ac:chgData name="Smack, Kent" userId="e1c903ae-47f7-4084-a31f-cc953d29f7a5" providerId="ADAL" clId="{546E373E-9640-4044-87D9-42CC1380399C}" dt="2021-02-18T18:44:40.650" v="101" actId="20577"/>
          <ac:spMkLst>
            <pc:docMk/>
            <pc:sldMk cId="2055256385" sldId="393"/>
            <ac:spMk id="2" creationId="{00000000-0000-0000-0000-000000000000}"/>
          </ac:spMkLst>
        </pc:spChg>
        <pc:spChg chg="mod">
          <ac:chgData name="Smack, Kent" userId="e1c903ae-47f7-4084-a31f-cc953d29f7a5" providerId="ADAL" clId="{546E373E-9640-4044-87D9-42CC1380399C}" dt="2021-02-18T20:09:08.762" v="1026" actId="20577"/>
          <ac:spMkLst>
            <pc:docMk/>
            <pc:sldMk cId="2055256385" sldId="393"/>
            <ac:spMk id="4" creationId="{00000000-0000-0000-0000-000000000000}"/>
          </ac:spMkLst>
        </pc:spChg>
        <pc:spChg chg="mod">
          <ac:chgData name="Smack, Kent" userId="e1c903ae-47f7-4084-a31f-cc953d29f7a5" providerId="ADAL" clId="{546E373E-9640-4044-87D9-42CC1380399C}" dt="2021-02-18T19:58:04.329" v="918" actId="207"/>
          <ac:spMkLst>
            <pc:docMk/>
            <pc:sldMk cId="2055256385" sldId="393"/>
            <ac:spMk id="5" creationId="{0E2EBFCA-8370-ED48-98B7-C77CA45E01F1}"/>
          </ac:spMkLst>
        </pc:spChg>
        <pc:spChg chg="mod">
          <ac:chgData name="Smack, Kent" userId="e1c903ae-47f7-4084-a31f-cc953d29f7a5" providerId="ADAL" clId="{546E373E-9640-4044-87D9-42CC1380399C}" dt="2021-02-18T19:58:12.255" v="919" actId="207"/>
          <ac:spMkLst>
            <pc:docMk/>
            <pc:sldMk cId="2055256385" sldId="393"/>
            <ac:spMk id="44" creationId="{1C97237F-086D-DC4D-A607-4535EACE2CAD}"/>
          </ac:spMkLst>
        </pc:spChg>
        <pc:spChg chg="mod">
          <ac:chgData name="Smack, Kent" userId="e1c903ae-47f7-4084-a31f-cc953d29f7a5" providerId="ADAL" clId="{546E373E-9640-4044-87D9-42CC1380399C}" dt="2021-02-18T20:02:10.162" v="940" actId="207"/>
          <ac:spMkLst>
            <pc:docMk/>
            <pc:sldMk cId="2055256385" sldId="393"/>
            <ac:spMk id="46" creationId="{705B2A67-7368-4741-8AD4-0F83EF6348DF}"/>
          </ac:spMkLst>
        </pc:spChg>
        <pc:spChg chg="mod">
          <ac:chgData name="Smack, Kent" userId="e1c903ae-47f7-4084-a31f-cc953d29f7a5" providerId="ADAL" clId="{546E373E-9640-4044-87D9-42CC1380399C}" dt="2021-02-18T20:05:57.456" v="983" actId="1076"/>
          <ac:spMkLst>
            <pc:docMk/>
            <pc:sldMk cId="2055256385" sldId="393"/>
            <ac:spMk id="48"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49"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0"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3"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4"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5"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7"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8"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59"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0"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1" creationId="{00000000-0000-0000-0000-000000000000}"/>
          </ac:spMkLst>
        </pc:spChg>
        <pc:spChg chg="mod">
          <ac:chgData name="Smack, Kent" userId="e1c903ae-47f7-4084-a31f-cc953d29f7a5" providerId="ADAL" clId="{546E373E-9640-4044-87D9-42CC1380399C}" dt="2021-02-18T20:20:10.741" v="1108" actId="208"/>
          <ac:spMkLst>
            <pc:docMk/>
            <pc:sldMk cId="2055256385" sldId="393"/>
            <ac:spMk id="62"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3"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4"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5"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6" creationId="{00000000-0000-0000-0000-000000000000}"/>
          </ac:spMkLst>
        </pc:spChg>
        <pc:spChg chg="mod">
          <ac:chgData name="Smack, Kent" userId="e1c903ae-47f7-4084-a31f-cc953d29f7a5" providerId="ADAL" clId="{546E373E-9640-4044-87D9-42CC1380399C}" dt="2021-02-18T20:06:06.565" v="1002" actId="20577"/>
          <ac:spMkLst>
            <pc:docMk/>
            <pc:sldMk cId="2055256385" sldId="393"/>
            <ac:spMk id="67"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8"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69"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0" creationId="{00000000-0000-0000-0000-000000000000}"/>
          </ac:spMkLst>
        </pc:spChg>
        <pc:spChg chg="mod ord">
          <ac:chgData name="Smack, Kent" userId="e1c903ae-47f7-4084-a31f-cc953d29f7a5" providerId="ADAL" clId="{546E373E-9640-4044-87D9-42CC1380399C}" dt="2021-02-18T20:01:08.296" v="937" actId="1035"/>
          <ac:spMkLst>
            <pc:docMk/>
            <pc:sldMk cId="2055256385" sldId="393"/>
            <ac:spMk id="71" creationId="{5B3725F3-20A5-3946-A6B6-2D56AE57C70B}"/>
          </ac:spMkLst>
        </pc:spChg>
        <pc:spChg chg="mod">
          <ac:chgData name="Smack, Kent" userId="e1c903ae-47f7-4084-a31f-cc953d29f7a5" providerId="ADAL" clId="{546E373E-9640-4044-87D9-42CC1380399C}" dt="2021-02-18T20:05:57.456" v="983" actId="1076"/>
          <ac:spMkLst>
            <pc:docMk/>
            <pc:sldMk cId="2055256385" sldId="393"/>
            <ac:spMk id="72"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3"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4"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5"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6"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7"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8"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79"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80" creationId="{00000000-0000-0000-0000-000000000000}"/>
          </ac:spMkLst>
        </pc:spChg>
        <pc:spChg chg="mod">
          <ac:chgData name="Smack, Kent" userId="e1c903ae-47f7-4084-a31f-cc953d29f7a5" providerId="ADAL" clId="{546E373E-9640-4044-87D9-42CC1380399C}" dt="2021-02-18T20:00:35.562" v="932" actId="207"/>
          <ac:spMkLst>
            <pc:docMk/>
            <pc:sldMk cId="2055256385" sldId="393"/>
            <ac:spMk id="81" creationId="{8084D0F1-CC44-9F40-AD88-E29B2341BA44}"/>
          </ac:spMkLst>
        </pc:spChg>
        <pc:spChg chg="mod">
          <ac:chgData name="Smack, Kent" userId="e1c903ae-47f7-4084-a31f-cc953d29f7a5" providerId="ADAL" clId="{546E373E-9640-4044-87D9-42CC1380399C}" dt="2021-02-18T20:05:57.456" v="983" actId="1076"/>
          <ac:spMkLst>
            <pc:docMk/>
            <pc:sldMk cId="2055256385" sldId="393"/>
            <ac:spMk id="83" creationId="{00000000-0000-0000-0000-000000000000}"/>
          </ac:spMkLst>
        </pc:spChg>
        <pc:spChg chg="mod">
          <ac:chgData name="Smack, Kent" userId="e1c903ae-47f7-4084-a31f-cc953d29f7a5" providerId="ADAL" clId="{546E373E-9640-4044-87D9-42CC1380399C}" dt="2021-02-18T20:05:57.456" v="983" actId="1076"/>
          <ac:spMkLst>
            <pc:docMk/>
            <pc:sldMk cId="2055256385" sldId="393"/>
            <ac:spMk id="86" creationId="{00000000-0000-0000-0000-000000000000}"/>
          </ac:spMkLst>
        </pc:spChg>
        <pc:grpChg chg="mod">
          <ac:chgData name="Smack, Kent" userId="e1c903ae-47f7-4084-a31f-cc953d29f7a5" providerId="ADAL" clId="{546E373E-9640-4044-87D9-42CC1380399C}" dt="2021-02-18T20:05:57.456" v="983" actId="1076"/>
          <ac:grpSpMkLst>
            <pc:docMk/>
            <pc:sldMk cId="2055256385" sldId="393"/>
            <ac:grpSpMk id="47" creationId="{00000000-0000-0000-0000-000000000000}"/>
          </ac:grpSpMkLst>
        </pc:grpChg>
      </pc:sldChg>
      <pc:sldChg chg="delSp modSp add del mod">
        <pc:chgData name="Smack, Kent" userId="e1c903ae-47f7-4084-a31f-cc953d29f7a5" providerId="ADAL" clId="{546E373E-9640-4044-87D9-42CC1380399C}" dt="2021-02-23T00:42:21.082" v="1289" actId="47"/>
        <pc:sldMkLst>
          <pc:docMk/>
          <pc:sldMk cId="4262251826" sldId="398"/>
        </pc:sldMkLst>
        <pc:spChg chg="mod">
          <ac:chgData name="Smack, Kent" userId="e1c903ae-47f7-4084-a31f-cc953d29f7a5" providerId="ADAL" clId="{546E373E-9640-4044-87D9-42CC1380399C}" dt="2021-02-23T00:42:12.855" v="1287" actId="20577"/>
          <ac:spMkLst>
            <pc:docMk/>
            <pc:sldMk cId="4262251826" sldId="398"/>
            <ac:spMk id="5" creationId="{BD21D78D-E8AB-4F47-B0B2-21E50E9AF86F}"/>
          </ac:spMkLst>
        </pc:spChg>
        <pc:spChg chg="del">
          <ac:chgData name="Smack, Kent" userId="e1c903ae-47f7-4084-a31f-cc953d29f7a5" providerId="ADAL" clId="{546E373E-9640-4044-87D9-42CC1380399C}" dt="2021-02-23T00:36:35.759" v="1143" actId="478"/>
          <ac:spMkLst>
            <pc:docMk/>
            <pc:sldMk cId="4262251826" sldId="398"/>
            <ac:spMk id="7" creationId="{F62B26ED-47AF-471D-BB35-28120C8F55B3}"/>
          </ac:spMkLst>
        </pc:spChg>
        <pc:spChg chg="del mod">
          <ac:chgData name="Smack, Kent" userId="e1c903ae-47f7-4084-a31f-cc953d29f7a5" providerId="ADAL" clId="{546E373E-9640-4044-87D9-42CC1380399C}" dt="2021-02-23T00:36:35.759" v="1143" actId="478"/>
          <ac:spMkLst>
            <pc:docMk/>
            <pc:sldMk cId="4262251826" sldId="398"/>
            <ac:spMk id="8" creationId="{A1BA9F12-3944-4D78-956D-FE1E9B2506F7}"/>
          </ac:spMkLst>
        </pc:spChg>
        <pc:spChg chg="del mod">
          <ac:chgData name="Smack, Kent" userId="e1c903ae-47f7-4084-a31f-cc953d29f7a5" providerId="ADAL" clId="{546E373E-9640-4044-87D9-42CC1380399C}" dt="2021-02-23T00:36:35.759" v="1143" actId="478"/>
          <ac:spMkLst>
            <pc:docMk/>
            <pc:sldMk cId="4262251826" sldId="398"/>
            <ac:spMk id="9" creationId="{FD7D3619-A858-4886-8B72-C16860925A76}"/>
          </ac:spMkLst>
        </pc:spChg>
        <pc:spChg chg="del mod">
          <ac:chgData name="Smack, Kent" userId="e1c903ae-47f7-4084-a31f-cc953d29f7a5" providerId="ADAL" clId="{546E373E-9640-4044-87D9-42CC1380399C}" dt="2021-02-23T00:36:35.759" v="1143" actId="478"/>
          <ac:spMkLst>
            <pc:docMk/>
            <pc:sldMk cId="4262251826" sldId="398"/>
            <ac:spMk id="10" creationId="{5F728F57-65D3-43DB-B339-FF167BB53631}"/>
          </ac:spMkLst>
        </pc:spChg>
        <pc:spChg chg="del mod">
          <ac:chgData name="Smack, Kent" userId="e1c903ae-47f7-4084-a31f-cc953d29f7a5" providerId="ADAL" clId="{546E373E-9640-4044-87D9-42CC1380399C}" dt="2021-02-23T00:36:35.759" v="1143" actId="478"/>
          <ac:spMkLst>
            <pc:docMk/>
            <pc:sldMk cId="4262251826" sldId="398"/>
            <ac:spMk id="11" creationId="{E29BCDC5-BE4B-4631-BC2D-327F5FF7E2D4}"/>
          </ac:spMkLst>
        </pc:spChg>
        <pc:spChg chg="del mod">
          <ac:chgData name="Smack, Kent" userId="e1c903ae-47f7-4084-a31f-cc953d29f7a5" providerId="ADAL" clId="{546E373E-9640-4044-87D9-42CC1380399C}" dt="2021-02-23T00:36:35.759" v="1143" actId="478"/>
          <ac:spMkLst>
            <pc:docMk/>
            <pc:sldMk cId="4262251826" sldId="398"/>
            <ac:spMk id="12" creationId="{91130CA4-DE33-4340-96B5-2AFDCFCF3C71}"/>
          </ac:spMkLst>
        </pc:spChg>
        <pc:spChg chg="del mod">
          <ac:chgData name="Smack, Kent" userId="e1c903ae-47f7-4084-a31f-cc953d29f7a5" providerId="ADAL" clId="{546E373E-9640-4044-87D9-42CC1380399C}" dt="2021-02-23T00:36:35.759" v="1143" actId="478"/>
          <ac:spMkLst>
            <pc:docMk/>
            <pc:sldMk cId="4262251826" sldId="398"/>
            <ac:spMk id="13" creationId="{93C8C1AE-F58E-48C9-B1E0-5266C2070690}"/>
          </ac:spMkLst>
        </pc:spChg>
        <pc:spChg chg="del mod">
          <ac:chgData name="Smack, Kent" userId="e1c903ae-47f7-4084-a31f-cc953d29f7a5" providerId="ADAL" clId="{546E373E-9640-4044-87D9-42CC1380399C}" dt="2021-02-23T00:36:35.759" v="1143" actId="478"/>
          <ac:spMkLst>
            <pc:docMk/>
            <pc:sldMk cId="4262251826" sldId="398"/>
            <ac:spMk id="14" creationId="{8BBE02AD-6BBC-4DB3-83B3-089383D1AAEE}"/>
          </ac:spMkLst>
        </pc:spChg>
        <pc:spChg chg="del mod">
          <ac:chgData name="Smack, Kent" userId="e1c903ae-47f7-4084-a31f-cc953d29f7a5" providerId="ADAL" clId="{546E373E-9640-4044-87D9-42CC1380399C}" dt="2021-02-23T00:36:35.759" v="1143" actId="478"/>
          <ac:spMkLst>
            <pc:docMk/>
            <pc:sldMk cId="4262251826" sldId="398"/>
            <ac:spMk id="15" creationId="{3C78963A-7E89-4139-82EB-91F743BC554D}"/>
          </ac:spMkLst>
        </pc:spChg>
        <pc:spChg chg="del mod">
          <ac:chgData name="Smack, Kent" userId="e1c903ae-47f7-4084-a31f-cc953d29f7a5" providerId="ADAL" clId="{546E373E-9640-4044-87D9-42CC1380399C}" dt="2021-02-23T00:36:35.759" v="1143" actId="478"/>
          <ac:spMkLst>
            <pc:docMk/>
            <pc:sldMk cId="4262251826" sldId="398"/>
            <ac:spMk id="16" creationId="{A48EEE71-54E1-44A6-A00C-4FD39C9D4EA1}"/>
          </ac:spMkLst>
        </pc:spChg>
        <pc:spChg chg="del mod">
          <ac:chgData name="Smack, Kent" userId="e1c903ae-47f7-4084-a31f-cc953d29f7a5" providerId="ADAL" clId="{546E373E-9640-4044-87D9-42CC1380399C}" dt="2021-02-23T00:36:35.759" v="1143" actId="478"/>
          <ac:spMkLst>
            <pc:docMk/>
            <pc:sldMk cId="4262251826" sldId="398"/>
            <ac:spMk id="17" creationId="{89EF1E7D-ABD2-4C65-89B3-E59DCDA8C9E3}"/>
          </ac:spMkLst>
        </pc:spChg>
        <pc:spChg chg="del mod">
          <ac:chgData name="Smack, Kent" userId="e1c903ae-47f7-4084-a31f-cc953d29f7a5" providerId="ADAL" clId="{546E373E-9640-4044-87D9-42CC1380399C}" dt="2021-02-23T00:36:35.759" v="1143" actId="478"/>
          <ac:spMkLst>
            <pc:docMk/>
            <pc:sldMk cId="4262251826" sldId="398"/>
            <ac:spMk id="18" creationId="{3FF978A9-AEE9-4485-AC6B-7FDBC7133273}"/>
          </ac:spMkLst>
        </pc:spChg>
        <pc:spChg chg="del mod">
          <ac:chgData name="Smack, Kent" userId="e1c903ae-47f7-4084-a31f-cc953d29f7a5" providerId="ADAL" clId="{546E373E-9640-4044-87D9-42CC1380399C}" dt="2021-02-23T00:36:35.759" v="1143" actId="478"/>
          <ac:spMkLst>
            <pc:docMk/>
            <pc:sldMk cId="4262251826" sldId="398"/>
            <ac:spMk id="19" creationId="{3BBE8DA2-1239-4156-8AD8-67D1E291D49F}"/>
          </ac:spMkLst>
        </pc:spChg>
        <pc:spChg chg="del mod">
          <ac:chgData name="Smack, Kent" userId="e1c903ae-47f7-4084-a31f-cc953d29f7a5" providerId="ADAL" clId="{546E373E-9640-4044-87D9-42CC1380399C}" dt="2021-02-23T00:36:35.759" v="1143" actId="478"/>
          <ac:spMkLst>
            <pc:docMk/>
            <pc:sldMk cId="4262251826" sldId="398"/>
            <ac:spMk id="20" creationId="{C3B458B8-5E61-4FFB-B6C1-99BD21112703}"/>
          </ac:spMkLst>
        </pc:spChg>
        <pc:spChg chg="del mod">
          <ac:chgData name="Smack, Kent" userId="e1c903ae-47f7-4084-a31f-cc953d29f7a5" providerId="ADAL" clId="{546E373E-9640-4044-87D9-42CC1380399C}" dt="2021-02-23T00:36:35.759" v="1143" actId="478"/>
          <ac:spMkLst>
            <pc:docMk/>
            <pc:sldMk cId="4262251826" sldId="398"/>
            <ac:spMk id="21" creationId="{D9F7BEF7-9221-4BC5-A9B2-12946E52815A}"/>
          </ac:spMkLst>
        </pc:spChg>
        <pc:spChg chg="del mod">
          <ac:chgData name="Smack, Kent" userId="e1c903ae-47f7-4084-a31f-cc953d29f7a5" providerId="ADAL" clId="{546E373E-9640-4044-87D9-42CC1380399C}" dt="2021-02-23T00:36:35.759" v="1143" actId="478"/>
          <ac:spMkLst>
            <pc:docMk/>
            <pc:sldMk cId="4262251826" sldId="398"/>
            <ac:spMk id="22" creationId="{BC5E342B-63B7-441B-8F53-0558809FD6B6}"/>
          </ac:spMkLst>
        </pc:spChg>
        <pc:spChg chg="del mod">
          <ac:chgData name="Smack, Kent" userId="e1c903ae-47f7-4084-a31f-cc953d29f7a5" providerId="ADAL" clId="{546E373E-9640-4044-87D9-42CC1380399C}" dt="2021-02-23T00:36:35.759" v="1143" actId="478"/>
          <ac:spMkLst>
            <pc:docMk/>
            <pc:sldMk cId="4262251826" sldId="398"/>
            <ac:spMk id="23" creationId="{45F71210-8C19-452F-94E6-DBE71D7A7118}"/>
          </ac:spMkLst>
        </pc:spChg>
        <pc:spChg chg="del mod">
          <ac:chgData name="Smack, Kent" userId="e1c903ae-47f7-4084-a31f-cc953d29f7a5" providerId="ADAL" clId="{546E373E-9640-4044-87D9-42CC1380399C}" dt="2021-02-23T00:36:35.759" v="1143" actId="478"/>
          <ac:spMkLst>
            <pc:docMk/>
            <pc:sldMk cId="4262251826" sldId="398"/>
            <ac:spMk id="24" creationId="{EF1C35CC-D248-4A21-9925-4DB3AA00AD54}"/>
          </ac:spMkLst>
        </pc:spChg>
        <pc:spChg chg="del mod">
          <ac:chgData name="Smack, Kent" userId="e1c903ae-47f7-4084-a31f-cc953d29f7a5" providerId="ADAL" clId="{546E373E-9640-4044-87D9-42CC1380399C}" dt="2021-02-23T00:36:35.759" v="1143" actId="478"/>
          <ac:spMkLst>
            <pc:docMk/>
            <pc:sldMk cId="4262251826" sldId="398"/>
            <ac:spMk id="25" creationId="{97EEDDCA-9EB1-4C6D-8AB3-FD87A172DE0F}"/>
          </ac:spMkLst>
        </pc:spChg>
        <pc:spChg chg="del mod">
          <ac:chgData name="Smack, Kent" userId="e1c903ae-47f7-4084-a31f-cc953d29f7a5" providerId="ADAL" clId="{546E373E-9640-4044-87D9-42CC1380399C}" dt="2021-02-23T00:36:35.759" v="1143" actId="478"/>
          <ac:spMkLst>
            <pc:docMk/>
            <pc:sldMk cId="4262251826" sldId="398"/>
            <ac:spMk id="26" creationId="{11D8FAD9-55F1-4166-BA8C-6657ED795DE3}"/>
          </ac:spMkLst>
        </pc:spChg>
        <pc:spChg chg="del mod">
          <ac:chgData name="Smack, Kent" userId="e1c903ae-47f7-4084-a31f-cc953d29f7a5" providerId="ADAL" clId="{546E373E-9640-4044-87D9-42CC1380399C}" dt="2021-02-23T00:36:35.759" v="1143" actId="478"/>
          <ac:spMkLst>
            <pc:docMk/>
            <pc:sldMk cId="4262251826" sldId="398"/>
            <ac:spMk id="27" creationId="{86721130-FD25-426B-A8DD-C3B6292956F9}"/>
          </ac:spMkLst>
        </pc:spChg>
        <pc:spChg chg="del mod">
          <ac:chgData name="Smack, Kent" userId="e1c903ae-47f7-4084-a31f-cc953d29f7a5" providerId="ADAL" clId="{546E373E-9640-4044-87D9-42CC1380399C}" dt="2021-02-23T00:36:35.759" v="1143" actId="478"/>
          <ac:spMkLst>
            <pc:docMk/>
            <pc:sldMk cId="4262251826" sldId="398"/>
            <ac:spMk id="28" creationId="{E6EEEA64-014C-4312-9331-F801D80010EE}"/>
          </ac:spMkLst>
        </pc:spChg>
        <pc:spChg chg="del mod">
          <ac:chgData name="Smack, Kent" userId="e1c903ae-47f7-4084-a31f-cc953d29f7a5" providerId="ADAL" clId="{546E373E-9640-4044-87D9-42CC1380399C}" dt="2021-02-23T00:36:35.759" v="1143" actId="478"/>
          <ac:spMkLst>
            <pc:docMk/>
            <pc:sldMk cId="4262251826" sldId="398"/>
            <ac:spMk id="29" creationId="{2B4863D6-0D84-492B-ABFD-64FAB3E2AF97}"/>
          </ac:spMkLst>
        </pc:spChg>
        <pc:spChg chg="del mod">
          <ac:chgData name="Smack, Kent" userId="e1c903ae-47f7-4084-a31f-cc953d29f7a5" providerId="ADAL" clId="{546E373E-9640-4044-87D9-42CC1380399C}" dt="2021-02-23T00:36:35.759" v="1143" actId="478"/>
          <ac:spMkLst>
            <pc:docMk/>
            <pc:sldMk cId="4262251826" sldId="398"/>
            <ac:spMk id="30" creationId="{CEEBF2DF-388A-4BA4-9CD0-41CF020C5F30}"/>
          </ac:spMkLst>
        </pc:spChg>
        <pc:spChg chg="del mod">
          <ac:chgData name="Smack, Kent" userId="e1c903ae-47f7-4084-a31f-cc953d29f7a5" providerId="ADAL" clId="{546E373E-9640-4044-87D9-42CC1380399C}" dt="2021-02-23T00:36:35.759" v="1143" actId="478"/>
          <ac:spMkLst>
            <pc:docMk/>
            <pc:sldMk cId="4262251826" sldId="398"/>
            <ac:spMk id="31" creationId="{CA3FD68B-E926-4CE6-BFF8-68D8FA84312C}"/>
          </ac:spMkLst>
        </pc:spChg>
        <pc:spChg chg="del mod">
          <ac:chgData name="Smack, Kent" userId="e1c903ae-47f7-4084-a31f-cc953d29f7a5" providerId="ADAL" clId="{546E373E-9640-4044-87D9-42CC1380399C}" dt="2021-02-23T00:36:35.759" v="1143" actId="478"/>
          <ac:spMkLst>
            <pc:docMk/>
            <pc:sldMk cId="4262251826" sldId="398"/>
            <ac:spMk id="32" creationId="{2762F8F9-9F4A-4B71-989E-5B6974F6F3C2}"/>
          </ac:spMkLst>
        </pc:spChg>
        <pc:spChg chg="del mod">
          <ac:chgData name="Smack, Kent" userId="e1c903ae-47f7-4084-a31f-cc953d29f7a5" providerId="ADAL" clId="{546E373E-9640-4044-87D9-42CC1380399C}" dt="2021-02-23T00:36:35.759" v="1143" actId="478"/>
          <ac:spMkLst>
            <pc:docMk/>
            <pc:sldMk cId="4262251826" sldId="398"/>
            <ac:spMk id="33" creationId="{87D597F1-EA5B-4B0F-B56B-A42ECE53F721}"/>
          </ac:spMkLst>
        </pc:spChg>
        <pc:spChg chg="del mod">
          <ac:chgData name="Smack, Kent" userId="e1c903ae-47f7-4084-a31f-cc953d29f7a5" providerId="ADAL" clId="{546E373E-9640-4044-87D9-42CC1380399C}" dt="2021-02-23T00:36:35.759" v="1143" actId="478"/>
          <ac:spMkLst>
            <pc:docMk/>
            <pc:sldMk cId="4262251826" sldId="398"/>
            <ac:spMk id="34" creationId="{7C53E13C-C2AC-403D-9715-514D5AF0FB7C}"/>
          </ac:spMkLst>
        </pc:spChg>
        <pc:spChg chg="del mod">
          <ac:chgData name="Smack, Kent" userId="e1c903ae-47f7-4084-a31f-cc953d29f7a5" providerId="ADAL" clId="{546E373E-9640-4044-87D9-42CC1380399C}" dt="2021-02-23T00:36:35.759" v="1143" actId="478"/>
          <ac:spMkLst>
            <pc:docMk/>
            <pc:sldMk cId="4262251826" sldId="398"/>
            <ac:spMk id="35" creationId="{5F9AD5FE-7AB0-4ED5-AE37-05F432AC1388}"/>
          </ac:spMkLst>
        </pc:spChg>
        <pc:spChg chg="del mod">
          <ac:chgData name="Smack, Kent" userId="e1c903ae-47f7-4084-a31f-cc953d29f7a5" providerId="ADAL" clId="{546E373E-9640-4044-87D9-42CC1380399C}" dt="2021-02-23T00:36:35.759" v="1143" actId="478"/>
          <ac:spMkLst>
            <pc:docMk/>
            <pc:sldMk cId="4262251826" sldId="398"/>
            <ac:spMk id="36" creationId="{C503F411-1D8B-4BFA-B2BA-441D575B68D4}"/>
          </ac:spMkLst>
        </pc:spChg>
        <pc:spChg chg="del mod">
          <ac:chgData name="Smack, Kent" userId="e1c903ae-47f7-4084-a31f-cc953d29f7a5" providerId="ADAL" clId="{546E373E-9640-4044-87D9-42CC1380399C}" dt="2021-02-23T00:36:35.759" v="1143" actId="478"/>
          <ac:spMkLst>
            <pc:docMk/>
            <pc:sldMk cId="4262251826" sldId="398"/>
            <ac:spMk id="37" creationId="{442B67BE-82A9-4C19-884D-E300680153E5}"/>
          </ac:spMkLst>
        </pc:spChg>
        <pc:spChg chg="del mod">
          <ac:chgData name="Smack, Kent" userId="e1c903ae-47f7-4084-a31f-cc953d29f7a5" providerId="ADAL" clId="{546E373E-9640-4044-87D9-42CC1380399C}" dt="2021-02-23T00:36:35.759" v="1143" actId="478"/>
          <ac:spMkLst>
            <pc:docMk/>
            <pc:sldMk cId="4262251826" sldId="398"/>
            <ac:spMk id="38" creationId="{EDEBF09D-E3C0-4DA3-9527-4E166DA02A52}"/>
          </ac:spMkLst>
        </pc:spChg>
        <pc:spChg chg="del mod">
          <ac:chgData name="Smack, Kent" userId="e1c903ae-47f7-4084-a31f-cc953d29f7a5" providerId="ADAL" clId="{546E373E-9640-4044-87D9-42CC1380399C}" dt="2021-02-23T00:36:35.759" v="1143" actId="478"/>
          <ac:spMkLst>
            <pc:docMk/>
            <pc:sldMk cId="4262251826" sldId="398"/>
            <ac:spMk id="39" creationId="{C2238443-9256-4E79-95F7-C71B7C6A47EA}"/>
          </ac:spMkLst>
        </pc:spChg>
        <pc:spChg chg="del mod">
          <ac:chgData name="Smack, Kent" userId="e1c903ae-47f7-4084-a31f-cc953d29f7a5" providerId="ADAL" clId="{546E373E-9640-4044-87D9-42CC1380399C}" dt="2021-02-23T00:36:35.759" v="1143" actId="478"/>
          <ac:spMkLst>
            <pc:docMk/>
            <pc:sldMk cId="4262251826" sldId="398"/>
            <ac:spMk id="40" creationId="{1DB7C9C1-93C5-4DF6-AFF3-2F6320A2B0B1}"/>
          </ac:spMkLst>
        </pc:spChg>
        <pc:spChg chg="del mod">
          <ac:chgData name="Smack, Kent" userId="e1c903ae-47f7-4084-a31f-cc953d29f7a5" providerId="ADAL" clId="{546E373E-9640-4044-87D9-42CC1380399C}" dt="2021-02-23T00:36:35.759" v="1143" actId="478"/>
          <ac:spMkLst>
            <pc:docMk/>
            <pc:sldMk cId="4262251826" sldId="398"/>
            <ac:spMk id="41" creationId="{6B9C4A75-A6AD-493A-A7E9-6A4522009A56}"/>
          </ac:spMkLst>
        </pc:spChg>
        <pc:spChg chg="del mod">
          <ac:chgData name="Smack, Kent" userId="e1c903ae-47f7-4084-a31f-cc953d29f7a5" providerId="ADAL" clId="{546E373E-9640-4044-87D9-42CC1380399C}" dt="2021-02-23T00:36:35.759" v="1143" actId="478"/>
          <ac:spMkLst>
            <pc:docMk/>
            <pc:sldMk cId="4262251826" sldId="398"/>
            <ac:spMk id="42" creationId="{0640BA50-8390-43B8-8C70-EFFD5B51A964}"/>
          </ac:spMkLst>
        </pc:spChg>
        <pc:spChg chg="del mod">
          <ac:chgData name="Smack, Kent" userId="e1c903ae-47f7-4084-a31f-cc953d29f7a5" providerId="ADAL" clId="{546E373E-9640-4044-87D9-42CC1380399C}" dt="2021-02-23T00:36:35.759" v="1143" actId="478"/>
          <ac:spMkLst>
            <pc:docMk/>
            <pc:sldMk cId="4262251826" sldId="398"/>
            <ac:spMk id="43" creationId="{15BFBA02-C134-486F-9845-3E9DC2E2393F}"/>
          </ac:spMkLst>
        </pc:spChg>
        <pc:spChg chg="del mod">
          <ac:chgData name="Smack, Kent" userId="e1c903ae-47f7-4084-a31f-cc953d29f7a5" providerId="ADAL" clId="{546E373E-9640-4044-87D9-42CC1380399C}" dt="2021-02-23T00:36:35.759" v="1143" actId="478"/>
          <ac:spMkLst>
            <pc:docMk/>
            <pc:sldMk cId="4262251826" sldId="398"/>
            <ac:spMk id="44" creationId="{FA57C032-4E72-4267-ABE7-7B262A21E198}"/>
          </ac:spMkLst>
        </pc:spChg>
        <pc:spChg chg="del mod">
          <ac:chgData name="Smack, Kent" userId="e1c903ae-47f7-4084-a31f-cc953d29f7a5" providerId="ADAL" clId="{546E373E-9640-4044-87D9-42CC1380399C}" dt="2021-02-23T00:36:35.759" v="1143" actId="478"/>
          <ac:spMkLst>
            <pc:docMk/>
            <pc:sldMk cId="4262251826" sldId="398"/>
            <ac:spMk id="45" creationId="{FDFA4330-B7DD-430B-BBC6-490BE1A6CF31}"/>
          </ac:spMkLst>
        </pc:spChg>
        <pc:spChg chg="del mod">
          <ac:chgData name="Smack, Kent" userId="e1c903ae-47f7-4084-a31f-cc953d29f7a5" providerId="ADAL" clId="{546E373E-9640-4044-87D9-42CC1380399C}" dt="2021-02-23T00:36:35.759" v="1143" actId="478"/>
          <ac:spMkLst>
            <pc:docMk/>
            <pc:sldMk cId="4262251826" sldId="398"/>
            <ac:spMk id="46" creationId="{761F8ADC-B4BE-43A5-8793-59C872424E9A}"/>
          </ac:spMkLst>
        </pc:spChg>
        <pc:spChg chg="del mod">
          <ac:chgData name="Smack, Kent" userId="e1c903ae-47f7-4084-a31f-cc953d29f7a5" providerId="ADAL" clId="{546E373E-9640-4044-87D9-42CC1380399C}" dt="2021-02-23T00:36:35.759" v="1143" actId="478"/>
          <ac:spMkLst>
            <pc:docMk/>
            <pc:sldMk cId="4262251826" sldId="398"/>
            <ac:spMk id="47" creationId="{FF99B0A9-0C63-4DB8-99D8-54FE1469E561}"/>
          </ac:spMkLst>
        </pc:spChg>
        <pc:spChg chg="del mod">
          <ac:chgData name="Smack, Kent" userId="e1c903ae-47f7-4084-a31f-cc953d29f7a5" providerId="ADAL" clId="{546E373E-9640-4044-87D9-42CC1380399C}" dt="2021-02-23T00:36:35.759" v="1143" actId="478"/>
          <ac:spMkLst>
            <pc:docMk/>
            <pc:sldMk cId="4262251826" sldId="398"/>
            <ac:spMk id="48" creationId="{54B64FD4-37FD-4C25-920A-11F4B83341FE}"/>
          </ac:spMkLst>
        </pc:spChg>
        <pc:spChg chg="del mod">
          <ac:chgData name="Smack, Kent" userId="e1c903ae-47f7-4084-a31f-cc953d29f7a5" providerId="ADAL" clId="{546E373E-9640-4044-87D9-42CC1380399C}" dt="2021-02-23T00:36:35.759" v="1143" actId="478"/>
          <ac:spMkLst>
            <pc:docMk/>
            <pc:sldMk cId="4262251826" sldId="398"/>
            <ac:spMk id="49" creationId="{32707C5E-7032-4238-9CD9-FA2A046431D9}"/>
          </ac:spMkLst>
        </pc:spChg>
        <pc:spChg chg="del mod">
          <ac:chgData name="Smack, Kent" userId="e1c903ae-47f7-4084-a31f-cc953d29f7a5" providerId="ADAL" clId="{546E373E-9640-4044-87D9-42CC1380399C}" dt="2021-02-23T00:36:35.759" v="1143" actId="478"/>
          <ac:spMkLst>
            <pc:docMk/>
            <pc:sldMk cId="4262251826" sldId="398"/>
            <ac:spMk id="50" creationId="{04786B9A-6C25-4B69-A3DA-0E092172D3FA}"/>
          </ac:spMkLst>
        </pc:spChg>
        <pc:spChg chg="del mod">
          <ac:chgData name="Smack, Kent" userId="e1c903ae-47f7-4084-a31f-cc953d29f7a5" providerId="ADAL" clId="{546E373E-9640-4044-87D9-42CC1380399C}" dt="2021-02-23T00:36:35.759" v="1143" actId="478"/>
          <ac:spMkLst>
            <pc:docMk/>
            <pc:sldMk cId="4262251826" sldId="398"/>
            <ac:spMk id="51" creationId="{6EB0877D-5072-4D8B-BE90-BE7CD1870236}"/>
          </ac:spMkLst>
        </pc:spChg>
        <pc:spChg chg="del mod">
          <ac:chgData name="Smack, Kent" userId="e1c903ae-47f7-4084-a31f-cc953d29f7a5" providerId="ADAL" clId="{546E373E-9640-4044-87D9-42CC1380399C}" dt="2021-02-23T00:36:35.759" v="1143" actId="478"/>
          <ac:spMkLst>
            <pc:docMk/>
            <pc:sldMk cId="4262251826" sldId="398"/>
            <ac:spMk id="52" creationId="{E43723A7-9B9A-45EA-AD02-A242EAC991C2}"/>
          </ac:spMkLst>
        </pc:spChg>
        <pc:spChg chg="del mod">
          <ac:chgData name="Smack, Kent" userId="e1c903ae-47f7-4084-a31f-cc953d29f7a5" providerId="ADAL" clId="{546E373E-9640-4044-87D9-42CC1380399C}" dt="2021-02-23T00:36:35.759" v="1143" actId="478"/>
          <ac:spMkLst>
            <pc:docMk/>
            <pc:sldMk cId="4262251826" sldId="398"/>
            <ac:spMk id="53" creationId="{54525CC3-ACA4-431E-97F2-31D4868EB73B}"/>
          </ac:spMkLst>
        </pc:spChg>
        <pc:spChg chg="del mod">
          <ac:chgData name="Smack, Kent" userId="e1c903ae-47f7-4084-a31f-cc953d29f7a5" providerId="ADAL" clId="{546E373E-9640-4044-87D9-42CC1380399C}" dt="2021-02-23T00:36:35.759" v="1143" actId="478"/>
          <ac:spMkLst>
            <pc:docMk/>
            <pc:sldMk cId="4262251826" sldId="398"/>
            <ac:spMk id="54" creationId="{6BAFC220-B781-4F88-B41F-F5B5493C17F4}"/>
          </ac:spMkLst>
        </pc:spChg>
        <pc:spChg chg="del mod">
          <ac:chgData name="Smack, Kent" userId="e1c903ae-47f7-4084-a31f-cc953d29f7a5" providerId="ADAL" clId="{546E373E-9640-4044-87D9-42CC1380399C}" dt="2021-02-23T00:36:35.759" v="1143" actId="478"/>
          <ac:spMkLst>
            <pc:docMk/>
            <pc:sldMk cId="4262251826" sldId="398"/>
            <ac:spMk id="55" creationId="{58F8C957-635E-4C57-BDA2-CC4BE1418AD2}"/>
          </ac:spMkLst>
        </pc:spChg>
        <pc:spChg chg="del mod">
          <ac:chgData name="Smack, Kent" userId="e1c903ae-47f7-4084-a31f-cc953d29f7a5" providerId="ADAL" clId="{546E373E-9640-4044-87D9-42CC1380399C}" dt="2021-02-23T00:36:35.759" v="1143" actId="478"/>
          <ac:spMkLst>
            <pc:docMk/>
            <pc:sldMk cId="4262251826" sldId="398"/>
            <ac:spMk id="56" creationId="{2114E13A-78AF-4BD7-9983-14DE462963F3}"/>
          </ac:spMkLst>
        </pc:spChg>
        <pc:spChg chg="del mod">
          <ac:chgData name="Smack, Kent" userId="e1c903ae-47f7-4084-a31f-cc953d29f7a5" providerId="ADAL" clId="{546E373E-9640-4044-87D9-42CC1380399C}" dt="2021-02-23T00:36:35.759" v="1143" actId="478"/>
          <ac:spMkLst>
            <pc:docMk/>
            <pc:sldMk cId="4262251826" sldId="398"/>
            <ac:spMk id="57" creationId="{BBFAB874-87AC-43C9-98B1-0B7198A86998}"/>
          </ac:spMkLst>
        </pc:spChg>
        <pc:spChg chg="del">
          <ac:chgData name="Smack, Kent" userId="e1c903ae-47f7-4084-a31f-cc953d29f7a5" providerId="ADAL" clId="{546E373E-9640-4044-87D9-42CC1380399C}" dt="2021-02-23T00:36:35.759" v="1143" actId="478"/>
          <ac:spMkLst>
            <pc:docMk/>
            <pc:sldMk cId="4262251826" sldId="398"/>
            <ac:spMk id="58" creationId="{4DDD0361-B9BB-46EB-A450-23FB8CDBBCD6}"/>
          </ac:spMkLst>
        </pc:spChg>
        <pc:spChg chg="del">
          <ac:chgData name="Smack, Kent" userId="e1c903ae-47f7-4084-a31f-cc953d29f7a5" providerId="ADAL" clId="{546E373E-9640-4044-87D9-42CC1380399C}" dt="2021-02-23T00:36:35.759" v="1143" actId="478"/>
          <ac:spMkLst>
            <pc:docMk/>
            <pc:sldMk cId="4262251826" sldId="398"/>
            <ac:spMk id="59" creationId="{2BDD6965-7885-44DF-BABA-785559EFB923}"/>
          </ac:spMkLst>
        </pc:spChg>
        <pc:spChg chg="del">
          <ac:chgData name="Smack, Kent" userId="e1c903ae-47f7-4084-a31f-cc953d29f7a5" providerId="ADAL" clId="{546E373E-9640-4044-87D9-42CC1380399C}" dt="2021-02-23T00:36:35.759" v="1143" actId="478"/>
          <ac:spMkLst>
            <pc:docMk/>
            <pc:sldMk cId="4262251826" sldId="398"/>
            <ac:spMk id="60" creationId="{3FFC91D2-1CDB-4258-93F4-E5796C5163D2}"/>
          </ac:spMkLst>
        </pc:spChg>
        <pc:spChg chg="del">
          <ac:chgData name="Smack, Kent" userId="e1c903ae-47f7-4084-a31f-cc953d29f7a5" providerId="ADAL" clId="{546E373E-9640-4044-87D9-42CC1380399C}" dt="2021-02-23T00:36:35.759" v="1143" actId="478"/>
          <ac:spMkLst>
            <pc:docMk/>
            <pc:sldMk cId="4262251826" sldId="398"/>
            <ac:spMk id="61" creationId="{DC575D82-EB63-4E2E-BD2F-07695FC16C39}"/>
          </ac:spMkLst>
        </pc:spChg>
        <pc:spChg chg="del">
          <ac:chgData name="Smack, Kent" userId="e1c903ae-47f7-4084-a31f-cc953d29f7a5" providerId="ADAL" clId="{546E373E-9640-4044-87D9-42CC1380399C}" dt="2021-02-23T00:36:35.759" v="1143" actId="478"/>
          <ac:spMkLst>
            <pc:docMk/>
            <pc:sldMk cId="4262251826" sldId="398"/>
            <ac:spMk id="62" creationId="{3CDF8B53-9B7F-4C79-83A9-CE8B3BF113D3}"/>
          </ac:spMkLst>
        </pc:spChg>
        <pc:spChg chg="del">
          <ac:chgData name="Smack, Kent" userId="e1c903ae-47f7-4084-a31f-cc953d29f7a5" providerId="ADAL" clId="{546E373E-9640-4044-87D9-42CC1380399C}" dt="2021-02-23T00:36:35.759" v="1143" actId="478"/>
          <ac:spMkLst>
            <pc:docMk/>
            <pc:sldMk cId="4262251826" sldId="398"/>
            <ac:spMk id="63" creationId="{AB2FFFA0-0C96-4445-8972-FC2560A7DAD2}"/>
          </ac:spMkLst>
        </pc:spChg>
        <pc:spChg chg="del">
          <ac:chgData name="Smack, Kent" userId="e1c903ae-47f7-4084-a31f-cc953d29f7a5" providerId="ADAL" clId="{546E373E-9640-4044-87D9-42CC1380399C}" dt="2021-02-23T00:36:35.759" v="1143" actId="478"/>
          <ac:spMkLst>
            <pc:docMk/>
            <pc:sldMk cId="4262251826" sldId="398"/>
            <ac:spMk id="64" creationId="{46A07A60-3D37-4089-B935-5263940A4AD0}"/>
          </ac:spMkLst>
        </pc:spChg>
        <pc:spChg chg="del">
          <ac:chgData name="Smack, Kent" userId="e1c903ae-47f7-4084-a31f-cc953d29f7a5" providerId="ADAL" clId="{546E373E-9640-4044-87D9-42CC1380399C}" dt="2021-02-23T00:36:35.759" v="1143" actId="478"/>
          <ac:spMkLst>
            <pc:docMk/>
            <pc:sldMk cId="4262251826" sldId="398"/>
            <ac:spMk id="66" creationId="{16E3759D-7382-4F7B-B20C-BAA9055E5528}"/>
          </ac:spMkLst>
        </pc:spChg>
      </pc:sldChg>
      <pc:sldChg chg="addSp delSp modSp mod delCm">
        <pc:chgData name="Smack, Kent" userId="e1c903ae-47f7-4084-a31f-cc953d29f7a5" providerId="ADAL" clId="{546E373E-9640-4044-87D9-42CC1380399C}" dt="2021-02-18T19:20:12.527" v="314" actId="14100"/>
        <pc:sldMkLst>
          <pc:docMk/>
          <pc:sldMk cId="2502379646" sldId="399"/>
        </pc:sldMkLst>
        <pc:spChg chg="mod">
          <ac:chgData name="Smack, Kent" userId="e1c903ae-47f7-4084-a31f-cc953d29f7a5" providerId="ADAL" clId="{546E373E-9640-4044-87D9-42CC1380399C}" dt="2021-02-18T18:42:48.505" v="36" actId="20577"/>
          <ac:spMkLst>
            <pc:docMk/>
            <pc:sldMk cId="2502379646" sldId="399"/>
            <ac:spMk id="2" creationId="{00000000-0000-0000-0000-000000000000}"/>
          </ac:spMkLst>
        </pc:spChg>
        <pc:spChg chg="mod">
          <ac:chgData name="Smack, Kent" userId="e1c903ae-47f7-4084-a31f-cc953d29f7a5" providerId="ADAL" clId="{546E373E-9640-4044-87D9-42CC1380399C}" dt="2021-02-18T19:07:42.679" v="194" actId="255"/>
          <ac:spMkLst>
            <pc:docMk/>
            <pc:sldMk cId="2502379646" sldId="399"/>
            <ac:spMk id="4" creationId="{00000000-0000-0000-0000-000000000000}"/>
          </ac:spMkLst>
        </pc:spChg>
        <pc:spChg chg="mod">
          <ac:chgData name="Smack, Kent" userId="e1c903ae-47f7-4084-a31f-cc953d29f7a5" providerId="ADAL" clId="{546E373E-9640-4044-87D9-42CC1380399C}" dt="2021-02-18T18:47:21.370" v="134" actId="20577"/>
          <ac:spMkLst>
            <pc:docMk/>
            <pc:sldMk cId="2502379646" sldId="399"/>
            <ac:spMk id="14" creationId="{00000000-0000-0000-0000-000000000000}"/>
          </ac:spMkLst>
        </pc:spChg>
        <pc:spChg chg="add mod">
          <ac:chgData name="Smack, Kent" userId="e1c903ae-47f7-4084-a31f-cc953d29f7a5" providerId="ADAL" clId="{546E373E-9640-4044-87D9-42CC1380399C}" dt="2021-02-18T18:49:52.773" v="147" actId="14100"/>
          <ac:spMkLst>
            <pc:docMk/>
            <pc:sldMk cId="2502379646" sldId="399"/>
            <ac:spMk id="53" creationId="{5F6EB74C-0D0E-4BB1-8E1B-F3CD1C225E2A}"/>
          </ac:spMkLst>
        </pc:spChg>
        <pc:spChg chg="mod">
          <ac:chgData name="Smack, Kent" userId="e1c903ae-47f7-4084-a31f-cc953d29f7a5" providerId="ADAL" clId="{546E373E-9640-4044-87D9-42CC1380399C}" dt="2021-02-18T19:20:12.527" v="314" actId="14100"/>
          <ac:spMkLst>
            <pc:docMk/>
            <pc:sldMk cId="2502379646" sldId="399"/>
            <ac:spMk id="61" creationId="{EDE2011A-890C-BD40-B9AD-C9BE7614977C}"/>
          </ac:spMkLst>
        </pc:spChg>
        <pc:spChg chg="del">
          <ac:chgData name="Smack, Kent" userId="e1c903ae-47f7-4084-a31f-cc953d29f7a5" providerId="ADAL" clId="{546E373E-9640-4044-87D9-42CC1380399C}" dt="2021-02-18T18:47:45.001" v="135" actId="478"/>
          <ac:spMkLst>
            <pc:docMk/>
            <pc:sldMk cId="2502379646" sldId="399"/>
            <ac:spMk id="64" creationId="{00000000-0000-0000-0000-000000000000}"/>
          </ac:spMkLst>
        </pc:spChg>
        <pc:spChg chg="mod">
          <ac:chgData name="Smack, Kent" userId="e1c903ae-47f7-4084-a31f-cc953d29f7a5" providerId="ADAL" clId="{546E373E-9640-4044-87D9-42CC1380399C}" dt="2021-02-18T18:45:47.231" v="113" actId="207"/>
          <ac:spMkLst>
            <pc:docMk/>
            <pc:sldMk cId="2502379646" sldId="399"/>
            <ac:spMk id="89" creationId="{00000000-0000-0000-0000-000000000000}"/>
          </ac:spMkLst>
        </pc:spChg>
      </pc:sldChg>
      <pc:sldChg chg="modSp mod">
        <pc:chgData name="Smack, Kent" userId="e1c903ae-47f7-4084-a31f-cc953d29f7a5" providerId="ADAL" clId="{546E373E-9640-4044-87D9-42CC1380399C}" dt="2021-02-18T19:19:43.616" v="283" actId="20577"/>
        <pc:sldMkLst>
          <pc:docMk/>
          <pc:sldMk cId="3371132218" sldId="400"/>
        </pc:sldMkLst>
        <pc:spChg chg="mod">
          <ac:chgData name="Smack, Kent" userId="e1c903ae-47f7-4084-a31f-cc953d29f7a5" providerId="ADAL" clId="{546E373E-9640-4044-87D9-42CC1380399C}" dt="2021-02-18T18:42:42.356" v="32" actId="20577"/>
          <ac:spMkLst>
            <pc:docMk/>
            <pc:sldMk cId="3371132218" sldId="400"/>
            <ac:spMk id="2" creationId="{00000000-0000-0000-0000-000000000000}"/>
          </ac:spMkLst>
        </pc:spChg>
        <pc:spChg chg="mod">
          <ac:chgData name="Smack, Kent" userId="e1c903ae-47f7-4084-a31f-cc953d29f7a5" providerId="ADAL" clId="{546E373E-9640-4044-87D9-42CC1380399C}" dt="2021-02-18T19:06:55.690" v="173" actId="20577"/>
          <ac:spMkLst>
            <pc:docMk/>
            <pc:sldMk cId="3371132218" sldId="400"/>
            <ac:spMk id="4" creationId="{00000000-0000-0000-0000-000000000000}"/>
          </ac:spMkLst>
        </pc:spChg>
        <pc:spChg chg="mod">
          <ac:chgData name="Smack, Kent" userId="e1c903ae-47f7-4084-a31f-cc953d29f7a5" providerId="ADAL" clId="{546E373E-9640-4044-87D9-42CC1380399C}" dt="2021-02-18T19:19:43.616" v="283" actId="20577"/>
          <ac:spMkLst>
            <pc:docMk/>
            <pc:sldMk cId="3371132218" sldId="400"/>
            <ac:spMk id="80"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0"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2"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4"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7"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8"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19" creationId="{00000000-0000-0000-0000-000000000000}"/>
          </ac:spMkLst>
        </pc:spChg>
        <pc:spChg chg="mod">
          <ac:chgData name="Smack, Kent" userId="e1c903ae-47f7-4084-a31f-cc953d29f7a5" providerId="ADAL" clId="{546E373E-9640-4044-87D9-42CC1380399C}" dt="2021-02-18T18:46:21.768" v="115" actId="207"/>
          <ac:spMkLst>
            <pc:docMk/>
            <pc:sldMk cId="3371132218" sldId="400"/>
            <ac:spMk id="122" creationId="{00000000-0000-0000-0000-000000000000}"/>
          </ac:spMkLst>
        </pc:spChg>
        <pc:spChg chg="mod">
          <ac:chgData name="Smack, Kent" userId="e1c903ae-47f7-4084-a31f-cc953d29f7a5" providerId="ADAL" clId="{546E373E-9640-4044-87D9-42CC1380399C}" dt="2021-02-18T18:46:15.189" v="114" actId="207"/>
          <ac:spMkLst>
            <pc:docMk/>
            <pc:sldMk cId="3371132218" sldId="400"/>
            <ac:spMk id="123" creationId="{00000000-0000-0000-0000-000000000000}"/>
          </ac:spMkLst>
        </pc:spChg>
        <pc:spChg chg="mod">
          <ac:chgData name="Smack, Kent" userId="e1c903ae-47f7-4084-a31f-cc953d29f7a5" providerId="ADAL" clId="{546E373E-9640-4044-87D9-42CC1380399C}" dt="2021-02-18T18:46:41.898" v="116" actId="207"/>
          <ac:spMkLst>
            <pc:docMk/>
            <pc:sldMk cId="3371132218" sldId="400"/>
            <ac:spMk id="130" creationId="{00000000-0000-0000-0000-000000000000}"/>
          </ac:spMkLst>
        </pc:spChg>
        <pc:spChg chg="mod">
          <ac:chgData name="Smack, Kent" userId="e1c903ae-47f7-4084-a31f-cc953d29f7a5" providerId="ADAL" clId="{546E373E-9640-4044-87D9-42CC1380399C}" dt="2021-02-18T18:46:47.438" v="117" actId="207"/>
          <ac:spMkLst>
            <pc:docMk/>
            <pc:sldMk cId="3371132218" sldId="400"/>
            <ac:spMk id="161" creationId="{B044CFDF-0915-D74B-9593-C7425E9CC5AA}"/>
          </ac:spMkLst>
        </pc:spChg>
      </pc:sldChg>
      <pc:sldChg chg="addSp delSp modSp add mod">
        <pc:chgData name="Smack, Kent" userId="e1c903ae-47f7-4084-a31f-cc953d29f7a5" providerId="ADAL" clId="{546E373E-9640-4044-87D9-42CC1380399C}" dt="2021-02-23T00:54:12.784" v="1989" actId="207"/>
        <pc:sldMkLst>
          <pc:docMk/>
          <pc:sldMk cId="425635622" sldId="1592"/>
        </pc:sldMkLst>
        <pc:spChg chg="mod">
          <ac:chgData name="Smack, Kent" userId="e1c903ae-47f7-4084-a31f-cc953d29f7a5" providerId="ADAL" clId="{546E373E-9640-4044-87D9-42CC1380399C}" dt="2021-02-23T00:54:12.784" v="1989" actId="207"/>
          <ac:spMkLst>
            <pc:docMk/>
            <pc:sldMk cId="425635622" sldId="1592"/>
            <ac:spMk id="2" creationId="{81E797D1-E962-4F5C-884F-C332CA3435A2}"/>
          </ac:spMkLst>
        </pc:spChg>
        <pc:spChg chg="mod">
          <ac:chgData name="Smack, Kent" userId="e1c903ae-47f7-4084-a31f-cc953d29f7a5" providerId="ADAL" clId="{546E373E-9640-4044-87D9-42CC1380399C}" dt="2021-02-23T00:38:11.879" v="1175" actId="14100"/>
          <ac:spMkLst>
            <pc:docMk/>
            <pc:sldMk cId="425635622" sldId="1592"/>
            <ac:spMk id="4" creationId="{E282515B-2AED-4CC2-91ED-AFC3022975AF}"/>
          </ac:spMkLst>
        </pc:spChg>
        <pc:spChg chg="mod">
          <ac:chgData name="Smack, Kent" userId="e1c903ae-47f7-4084-a31f-cc953d29f7a5" providerId="ADAL" clId="{546E373E-9640-4044-87D9-42CC1380399C}" dt="2021-02-23T00:39:57.704" v="1185" actId="20577"/>
          <ac:spMkLst>
            <pc:docMk/>
            <pc:sldMk cId="425635622" sldId="1592"/>
            <ac:spMk id="9" creationId="{EB7D4A70-642B-42DA-A3FE-592E62228BA9}"/>
          </ac:spMkLst>
        </pc:spChg>
        <pc:spChg chg="add del mod">
          <ac:chgData name="Smack, Kent" userId="e1c903ae-47f7-4084-a31f-cc953d29f7a5" providerId="ADAL" clId="{546E373E-9640-4044-87D9-42CC1380399C}" dt="2021-02-23T00:40:35.493" v="1224" actId="20577"/>
          <ac:spMkLst>
            <pc:docMk/>
            <pc:sldMk cId="425635622" sldId="1592"/>
            <ac:spMk id="23" creationId="{029EBBE4-FAE6-427F-87B0-1B1F63854B0E}"/>
          </ac:spMkLst>
        </pc:spChg>
        <pc:spChg chg="mod">
          <ac:chgData name="Smack, Kent" userId="e1c903ae-47f7-4084-a31f-cc953d29f7a5" providerId="ADAL" clId="{546E373E-9640-4044-87D9-42CC1380399C}" dt="2021-02-23T00:38:16.043" v="1176" actId="14100"/>
          <ac:spMkLst>
            <pc:docMk/>
            <pc:sldMk cId="425635622" sldId="1592"/>
            <ac:spMk id="33" creationId="{08902578-2B91-41EB-A32A-DF759151438E}"/>
          </ac:spMkLst>
        </pc:spChg>
        <pc:spChg chg="mod">
          <ac:chgData name="Smack, Kent" userId="e1c903ae-47f7-4084-a31f-cc953d29f7a5" providerId="ADAL" clId="{546E373E-9640-4044-87D9-42CC1380399C}" dt="2021-02-23T00:38:21.041" v="1177" actId="14100"/>
          <ac:spMkLst>
            <pc:docMk/>
            <pc:sldMk cId="425635622" sldId="1592"/>
            <ac:spMk id="34" creationId="{17DCAA64-470A-42B5-BD26-6CBB534CA19C}"/>
          </ac:spMkLst>
        </pc:spChg>
        <pc:spChg chg="mod">
          <ac:chgData name="Smack, Kent" userId="e1c903ae-47f7-4084-a31f-cc953d29f7a5" providerId="ADAL" clId="{546E373E-9640-4044-87D9-42CC1380399C}" dt="2021-02-23T00:38:28.328" v="1178" actId="14100"/>
          <ac:spMkLst>
            <pc:docMk/>
            <pc:sldMk cId="425635622" sldId="1592"/>
            <ac:spMk id="35" creationId="{F45B0B72-F998-4602-9156-1F27BA5084E2}"/>
          </ac:spMkLst>
        </pc:spChg>
      </pc:sldChg>
      <pc:sldChg chg="modSp new mod">
        <pc:chgData name="Smack, Kent" userId="e1c903ae-47f7-4084-a31f-cc953d29f7a5" providerId="ADAL" clId="{546E373E-9640-4044-87D9-42CC1380399C}" dt="2021-02-23T01:07:31.570" v="2218" actId="20577"/>
        <pc:sldMkLst>
          <pc:docMk/>
          <pc:sldMk cId="3600246213" sldId="1593"/>
        </pc:sldMkLst>
        <pc:spChg chg="mod">
          <ac:chgData name="Smack, Kent" userId="e1c903ae-47f7-4084-a31f-cc953d29f7a5" providerId="ADAL" clId="{546E373E-9640-4044-87D9-42CC1380399C}" dt="2021-02-23T01:07:31.570" v="2218" actId="20577"/>
          <ac:spMkLst>
            <pc:docMk/>
            <pc:sldMk cId="3600246213" sldId="1593"/>
            <ac:spMk id="2" creationId="{9D1D23C5-857E-44E5-BED5-CC572E516259}"/>
          </ac:spMkLst>
        </pc:spChg>
        <pc:spChg chg="mod">
          <ac:chgData name="Smack, Kent" userId="e1c903ae-47f7-4084-a31f-cc953d29f7a5" providerId="ADAL" clId="{546E373E-9640-4044-87D9-42CC1380399C}" dt="2021-02-23T00:54:20.106" v="1990" actId="207"/>
          <ac:spMkLst>
            <pc:docMk/>
            <pc:sldMk cId="3600246213" sldId="1593"/>
            <ac:spMk id="4" creationId="{B18F69B6-F94F-4F0E-90CE-3BD0EDCC5BC4}"/>
          </ac:spMkLst>
        </pc:spChg>
      </pc:sldChg>
      <pc:sldMasterChg chg="addSp delSp modSp mod delSldLayout modSldLayout">
        <pc:chgData name="Smack, Kent" userId="e1c903ae-47f7-4084-a31f-cc953d29f7a5" providerId="ADAL" clId="{546E373E-9640-4044-87D9-42CC1380399C}" dt="2021-02-18T20:17:52.539" v="1048" actId="1076"/>
        <pc:sldMasterMkLst>
          <pc:docMk/>
          <pc:sldMasterMk cId="1885313294" sldId="2147483648"/>
        </pc:sldMasterMkLst>
        <pc:spChg chg="mod">
          <ac:chgData name="Smack, Kent" userId="e1c903ae-47f7-4084-a31f-cc953d29f7a5" providerId="ADAL" clId="{546E373E-9640-4044-87D9-42CC1380399C}" dt="2021-02-18T20:17:48.186" v="1047"/>
          <ac:spMkLst>
            <pc:docMk/>
            <pc:sldMasterMk cId="1885313294" sldId="2147483648"/>
            <ac:spMk id="9" creationId="{3B156B65-E8D5-47BF-AB7D-AA4962AC7BAD}"/>
          </ac:spMkLst>
        </pc:spChg>
        <pc:grpChg chg="add mod">
          <ac:chgData name="Smack, Kent" userId="e1c903ae-47f7-4084-a31f-cc953d29f7a5" providerId="ADAL" clId="{546E373E-9640-4044-87D9-42CC1380399C}" dt="2021-02-18T20:17:52.539" v="1048" actId="1076"/>
          <ac:grpSpMkLst>
            <pc:docMk/>
            <pc:sldMasterMk cId="1885313294" sldId="2147483648"/>
            <ac:grpSpMk id="7" creationId="{4207EF07-0CF0-458A-9280-C6BAC4B02FDC}"/>
          </ac:grpSpMkLst>
        </pc:grpChg>
        <pc:picChg chg="mod">
          <ac:chgData name="Smack, Kent" userId="e1c903ae-47f7-4084-a31f-cc953d29f7a5" providerId="ADAL" clId="{546E373E-9640-4044-87D9-42CC1380399C}" dt="2021-02-18T20:17:48.186" v="1047"/>
          <ac:picMkLst>
            <pc:docMk/>
            <pc:sldMasterMk cId="1885313294" sldId="2147483648"/>
            <ac:picMk id="8" creationId="{3177D58B-E978-4DE6-A854-0BD934836F26}"/>
          </ac:picMkLst>
        </pc:picChg>
        <pc:picChg chg="del">
          <ac:chgData name="Smack, Kent" userId="e1c903ae-47f7-4084-a31f-cc953d29f7a5" providerId="ADAL" clId="{546E373E-9640-4044-87D9-42CC1380399C}" dt="2021-02-18T20:17:47.696" v="1046" actId="478"/>
          <ac:picMkLst>
            <pc:docMk/>
            <pc:sldMasterMk cId="1885313294" sldId="2147483648"/>
            <ac:picMk id="11" creationId="{00000000-0000-0000-0000-000000000000}"/>
          </ac:picMkLst>
        </pc:picChg>
        <pc:picChg chg="mod">
          <ac:chgData name="Smack, Kent" userId="e1c903ae-47f7-4084-a31f-cc953d29f7a5" providerId="ADAL" clId="{546E373E-9640-4044-87D9-42CC1380399C}" dt="2021-02-18T20:17:48.186" v="1047"/>
          <ac:picMkLst>
            <pc:docMk/>
            <pc:sldMasterMk cId="1885313294" sldId="2147483648"/>
            <ac:picMk id="12" creationId="{0C479B5F-2B71-443D-AC18-188E3A9BFFFB}"/>
          </ac:picMkLst>
        </pc:picChg>
        <pc:sldLayoutChg chg="modSp mod">
          <pc:chgData name="Smack, Kent" userId="e1c903ae-47f7-4084-a31f-cc953d29f7a5" providerId="ADAL" clId="{546E373E-9640-4044-87D9-42CC1380399C}" dt="2021-02-18T18:41:06.567" v="3" actId="20577"/>
          <pc:sldLayoutMkLst>
            <pc:docMk/>
            <pc:sldMasterMk cId="1885313294" sldId="2147483648"/>
            <pc:sldLayoutMk cId="3397241081" sldId="2147483649"/>
          </pc:sldLayoutMkLst>
          <pc:spChg chg="mod">
            <ac:chgData name="Smack, Kent" userId="e1c903ae-47f7-4084-a31f-cc953d29f7a5" providerId="ADAL" clId="{546E373E-9640-4044-87D9-42CC1380399C}" dt="2021-02-18T18:41:06.567" v="3" actId="20577"/>
            <ac:spMkLst>
              <pc:docMk/>
              <pc:sldMasterMk cId="1885313294" sldId="2147483648"/>
              <pc:sldLayoutMk cId="3397241081" sldId="2147483649"/>
              <ac:spMk id="5" creationId="{00000000-0000-0000-0000-000000000000}"/>
            </ac:spMkLst>
          </pc:spChg>
        </pc:sldLayoutChg>
        <pc:sldLayoutChg chg="addSp delSp modSp mod">
          <pc:chgData name="Smack, Kent" userId="e1c903ae-47f7-4084-a31f-cc953d29f7a5" providerId="ADAL" clId="{546E373E-9640-4044-87D9-42CC1380399C}" dt="2021-02-18T18:41:25.457" v="5"/>
          <pc:sldLayoutMkLst>
            <pc:docMk/>
            <pc:sldMasterMk cId="1885313294" sldId="2147483648"/>
            <pc:sldLayoutMk cId="2452740166" sldId="2147483650"/>
          </pc:sldLayoutMkLst>
          <pc:spChg chg="del">
            <ac:chgData name="Smack, Kent" userId="e1c903ae-47f7-4084-a31f-cc953d29f7a5" providerId="ADAL" clId="{546E373E-9640-4044-87D9-42CC1380399C}" dt="2021-02-18T18:41:24.965" v="4" actId="478"/>
            <ac:spMkLst>
              <pc:docMk/>
              <pc:sldMasterMk cId="1885313294" sldId="2147483648"/>
              <pc:sldLayoutMk cId="2452740166" sldId="2147483650"/>
              <ac:spMk id="5" creationId="{00000000-0000-0000-0000-000000000000}"/>
            </ac:spMkLst>
          </pc:spChg>
          <pc:spChg chg="add mod">
            <ac:chgData name="Smack, Kent" userId="e1c903ae-47f7-4084-a31f-cc953d29f7a5" providerId="ADAL" clId="{546E373E-9640-4044-87D9-42CC1380399C}" dt="2021-02-18T18:41:25.457" v="5"/>
            <ac:spMkLst>
              <pc:docMk/>
              <pc:sldMasterMk cId="1885313294" sldId="2147483648"/>
              <pc:sldLayoutMk cId="2452740166" sldId="2147483650"/>
              <ac:spMk id="7" creationId="{AC86942C-B2E5-4323-9CFC-DE12263F1EEA}"/>
            </ac:spMkLst>
          </pc:spChg>
        </pc:sldLayoutChg>
        <pc:sldLayoutChg chg="del">
          <pc:chgData name="Smack, Kent" userId="e1c903ae-47f7-4084-a31f-cc953d29f7a5" providerId="ADAL" clId="{546E373E-9640-4044-87D9-42CC1380399C}" dt="2021-02-18T18:41:41.231" v="8" actId="2696"/>
          <pc:sldLayoutMkLst>
            <pc:docMk/>
            <pc:sldMasterMk cId="1885313294" sldId="2147483648"/>
            <pc:sldLayoutMk cId="1687955509" sldId="2147483651"/>
          </pc:sldLayoutMkLst>
        </pc:sldLayoutChg>
        <pc:sldLayoutChg chg="del">
          <pc:chgData name="Smack, Kent" userId="e1c903ae-47f7-4084-a31f-cc953d29f7a5" providerId="ADAL" clId="{546E373E-9640-4044-87D9-42CC1380399C}" dt="2021-02-18T18:41:42.633" v="9" actId="2696"/>
          <pc:sldLayoutMkLst>
            <pc:docMk/>
            <pc:sldMasterMk cId="1885313294" sldId="2147483648"/>
            <pc:sldLayoutMk cId="1188806001" sldId="2147483652"/>
          </pc:sldLayoutMkLst>
        </pc:sldLayoutChg>
        <pc:sldLayoutChg chg="del">
          <pc:chgData name="Smack, Kent" userId="e1c903ae-47f7-4084-a31f-cc953d29f7a5" providerId="ADAL" clId="{546E373E-9640-4044-87D9-42CC1380399C}" dt="2021-02-18T18:41:43.178" v="10" actId="2696"/>
          <pc:sldLayoutMkLst>
            <pc:docMk/>
            <pc:sldMasterMk cId="1885313294" sldId="2147483648"/>
            <pc:sldLayoutMk cId="3134445755" sldId="2147483653"/>
          </pc:sldLayoutMkLst>
        </pc:sldLayoutChg>
        <pc:sldLayoutChg chg="modSp mod">
          <pc:chgData name="Smack, Kent" userId="e1c903ae-47f7-4084-a31f-cc953d29f7a5" providerId="ADAL" clId="{546E373E-9640-4044-87D9-42CC1380399C}" dt="2021-02-18T18:42:09.305" v="23" actId="20577"/>
          <pc:sldLayoutMkLst>
            <pc:docMk/>
            <pc:sldMasterMk cId="1885313294" sldId="2147483648"/>
            <pc:sldLayoutMk cId="2179038923" sldId="2147483654"/>
          </pc:sldLayoutMkLst>
          <pc:spChg chg="mod">
            <ac:chgData name="Smack, Kent" userId="e1c903ae-47f7-4084-a31f-cc953d29f7a5" providerId="ADAL" clId="{546E373E-9640-4044-87D9-42CC1380399C}" dt="2021-02-18T18:42:09.305" v="23" actId="20577"/>
            <ac:spMkLst>
              <pc:docMk/>
              <pc:sldMasterMk cId="1885313294" sldId="2147483648"/>
              <pc:sldLayoutMk cId="2179038923" sldId="2147483654"/>
              <ac:spMk id="4" creationId="{00000000-0000-0000-0000-000000000000}"/>
            </ac:spMkLst>
          </pc:spChg>
        </pc:sldLayoutChg>
        <pc:sldLayoutChg chg="del">
          <pc:chgData name="Smack, Kent" userId="e1c903ae-47f7-4084-a31f-cc953d29f7a5" providerId="ADAL" clId="{546E373E-9640-4044-87D9-42CC1380399C}" dt="2021-02-18T18:41:48.638" v="11" actId="2696"/>
          <pc:sldLayoutMkLst>
            <pc:docMk/>
            <pc:sldMasterMk cId="1885313294" sldId="2147483648"/>
            <pc:sldLayoutMk cId="256611903" sldId="2147483655"/>
          </pc:sldLayoutMkLst>
        </pc:sldLayoutChg>
        <pc:sldLayoutChg chg="del">
          <pc:chgData name="Smack, Kent" userId="e1c903ae-47f7-4084-a31f-cc953d29f7a5" providerId="ADAL" clId="{546E373E-9640-4044-87D9-42CC1380399C}" dt="2021-02-18T18:41:49.280" v="12" actId="2696"/>
          <pc:sldLayoutMkLst>
            <pc:docMk/>
            <pc:sldMasterMk cId="1885313294" sldId="2147483648"/>
            <pc:sldLayoutMk cId="2265890074" sldId="2147483656"/>
          </pc:sldLayoutMkLst>
        </pc:sldLayoutChg>
        <pc:sldLayoutChg chg="del">
          <pc:chgData name="Smack, Kent" userId="e1c903ae-47f7-4084-a31f-cc953d29f7a5" providerId="ADAL" clId="{546E373E-9640-4044-87D9-42CC1380399C}" dt="2021-02-18T18:41:49.744" v="13" actId="2696"/>
          <pc:sldLayoutMkLst>
            <pc:docMk/>
            <pc:sldMasterMk cId="1885313294" sldId="2147483648"/>
            <pc:sldLayoutMk cId="176245366" sldId="2147483657"/>
          </pc:sldLayoutMkLst>
        </pc:sldLayoutChg>
        <pc:sldLayoutChg chg="del">
          <pc:chgData name="Smack, Kent" userId="e1c903ae-47f7-4084-a31f-cc953d29f7a5" providerId="ADAL" clId="{546E373E-9640-4044-87D9-42CC1380399C}" dt="2021-02-18T18:41:50.171" v="14" actId="2696"/>
          <pc:sldLayoutMkLst>
            <pc:docMk/>
            <pc:sldMasterMk cId="1885313294" sldId="2147483648"/>
            <pc:sldLayoutMk cId="912348750" sldId="2147483658"/>
          </pc:sldLayoutMkLst>
        </pc:sldLayoutChg>
        <pc:sldLayoutChg chg="del">
          <pc:chgData name="Smack, Kent" userId="e1c903ae-47f7-4084-a31f-cc953d29f7a5" providerId="ADAL" clId="{546E373E-9640-4044-87D9-42CC1380399C}" dt="2021-02-18T18:41:50.808" v="15" actId="2696"/>
          <pc:sldLayoutMkLst>
            <pc:docMk/>
            <pc:sldMasterMk cId="1885313294" sldId="2147483648"/>
            <pc:sldLayoutMk cId="3458199025" sldId="2147483662"/>
          </pc:sldLayoutMkLst>
        </pc:sldLayoutChg>
        <pc:sldLayoutChg chg="modSp mod">
          <pc:chgData name="Smack, Kent" userId="e1c903ae-47f7-4084-a31f-cc953d29f7a5" providerId="ADAL" clId="{546E373E-9640-4044-87D9-42CC1380399C}" dt="2021-02-18T18:42:03.067" v="19" actId="20577"/>
          <pc:sldLayoutMkLst>
            <pc:docMk/>
            <pc:sldMasterMk cId="1885313294" sldId="2147483648"/>
            <pc:sldLayoutMk cId="4131589345" sldId="2147483663"/>
          </pc:sldLayoutMkLst>
          <pc:spChg chg="mod">
            <ac:chgData name="Smack, Kent" userId="e1c903ae-47f7-4084-a31f-cc953d29f7a5" providerId="ADAL" clId="{546E373E-9640-4044-87D9-42CC1380399C}" dt="2021-02-18T18:42:03.067" v="19" actId="20577"/>
            <ac:spMkLst>
              <pc:docMk/>
              <pc:sldMasterMk cId="1885313294" sldId="2147483648"/>
              <pc:sldLayoutMk cId="4131589345" sldId="2147483663"/>
              <ac:spMk id="5" creationId="{00000000-0000-0000-0000-000000000000}"/>
            </ac:spMkLst>
          </pc:spChg>
        </pc:sldLayoutChg>
        <pc:sldLayoutChg chg="addSp delSp modSp mod">
          <pc:chgData name="Smack, Kent" userId="e1c903ae-47f7-4084-a31f-cc953d29f7a5" providerId="ADAL" clId="{546E373E-9640-4044-87D9-42CC1380399C}" dt="2021-02-18T18:41:30.226" v="7"/>
          <pc:sldLayoutMkLst>
            <pc:docMk/>
            <pc:sldMasterMk cId="1885313294" sldId="2147483648"/>
            <pc:sldLayoutMk cId="891176793" sldId="2147483664"/>
          </pc:sldLayoutMkLst>
          <pc:spChg chg="del">
            <ac:chgData name="Smack, Kent" userId="e1c903ae-47f7-4084-a31f-cc953d29f7a5" providerId="ADAL" clId="{546E373E-9640-4044-87D9-42CC1380399C}" dt="2021-02-18T18:41:29.787" v="6" actId="478"/>
            <ac:spMkLst>
              <pc:docMk/>
              <pc:sldMasterMk cId="1885313294" sldId="2147483648"/>
              <pc:sldLayoutMk cId="891176793" sldId="2147483664"/>
              <ac:spMk id="5" creationId="{00000000-0000-0000-0000-000000000000}"/>
            </ac:spMkLst>
          </pc:spChg>
          <pc:spChg chg="add mod">
            <ac:chgData name="Smack, Kent" userId="e1c903ae-47f7-4084-a31f-cc953d29f7a5" providerId="ADAL" clId="{546E373E-9640-4044-87D9-42CC1380399C}" dt="2021-02-18T18:41:30.226" v="7"/>
            <ac:spMkLst>
              <pc:docMk/>
              <pc:sldMasterMk cId="1885313294" sldId="2147483648"/>
              <pc:sldLayoutMk cId="891176793" sldId="2147483664"/>
              <ac:spMk id="7" creationId="{EC5FDA48-1953-4FF9-965E-76CABB9BB623}"/>
            </ac:spMkLst>
          </pc:spChg>
        </pc:sldLayoutChg>
        <pc:sldLayoutChg chg="addSp modSp">
          <pc:chgData name="Smack, Kent" userId="e1c903ae-47f7-4084-a31f-cc953d29f7a5" providerId="ADAL" clId="{546E373E-9640-4044-87D9-42CC1380399C}" dt="2021-02-18T18:42:11.932" v="24"/>
          <pc:sldLayoutMkLst>
            <pc:docMk/>
            <pc:sldMasterMk cId="1885313294" sldId="2147483648"/>
            <pc:sldLayoutMk cId="2307441425" sldId="2147483665"/>
          </pc:sldLayoutMkLst>
          <pc:spChg chg="add mod">
            <ac:chgData name="Smack, Kent" userId="e1c903ae-47f7-4084-a31f-cc953d29f7a5" providerId="ADAL" clId="{546E373E-9640-4044-87D9-42CC1380399C}" dt="2021-02-18T18:42:11.932" v="24"/>
            <ac:spMkLst>
              <pc:docMk/>
              <pc:sldMasterMk cId="1885313294" sldId="2147483648"/>
              <pc:sldLayoutMk cId="2307441425" sldId="2147483665"/>
              <ac:spMk id="4" creationId="{AA01E511-C7D6-44CF-95A8-08C16D75E5CC}"/>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4A6806-778A-40F2-8221-2A09133AE28D}" type="datetimeFigureOut">
              <a:rPr lang="en-US" smtClean="0"/>
              <a:t>2/22/2021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1903C-71D0-4D4B-8657-7AD55803497E}" type="slidenum">
              <a:rPr lang="en-US" smtClean="0"/>
              <a:t>‹#›</a:t>
            </a:fld>
            <a:endParaRPr lang="en-US"/>
          </a:p>
        </p:txBody>
      </p:sp>
    </p:spTree>
    <p:extLst>
      <p:ext uri="{BB962C8B-B14F-4D97-AF65-F5344CB8AC3E}">
        <p14:creationId xmlns:p14="http://schemas.microsoft.com/office/powerpoint/2010/main" val="2013483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xfrm>
            <a:off x="-723900" y="1093788"/>
            <a:ext cx="8758238" cy="4927600"/>
          </a:xfrm>
          <a:ln/>
        </p:spPr>
      </p:sp>
      <p:sp>
        <p:nvSpPr>
          <p:cNvPr id="7171"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4" tIns="45717" rIns="91434" bIns="45717"/>
          <a:lstStyle/>
          <a:p>
            <a:pPr eaLnBrk="1" hangingPunct="1"/>
            <a:endParaRPr lang="en-US" altLang="en-US"/>
          </a:p>
        </p:txBody>
      </p:sp>
    </p:spTree>
    <p:extLst>
      <p:ext uri="{BB962C8B-B14F-4D97-AF65-F5344CB8AC3E}">
        <p14:creationId xmlns:p14="http://schemas.microsoft.com/office/powerpoint/2010/main" val="4037933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723900" y="1093788"/>
            <a:ext cx="8758238" cy="4927600"/>
          </a:xfrm>
          <a:ln/>
        </p:spPr>
      </p:sp>
      <p:sp>
        <p:nvSpPr>
          <p:cNvPr id="60419" name="Rectangle 3"/>
          <p:cNvSpPr>
            <a:spLocks noGrp="1" noChangeArrowheads="1"/>
          </p:cNvSpPr>
          <p:nvPr>
            <p:ph type="body" idx="1"/>
          </p:nvPr>
        </p:nvSpPr>
        <p:spPr bwMode="auto">
          <a:xfrm>
            <a:off x="731838" y="4560888"/>
            <a:ext cx="5851525" cy="4319587"/>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4" tIns="45717" rIns="91434" bIns="45717"/>
          <a:lstStyle/>
          <a:p>
            <a:pPr eaLnBrk="1" hangingPunct="1"/>
            <a:endParaRPr lang="en-US" altLang="en-US"/>
          </a:p>
        </p:txBody>
      </p:sp>
    </p:spTree>
    <p:extLst>
      <p:ext uri="{BB962C8B-B14F-4D97-AF65-F5344CB8AC3E}">
        <p14:creationId xmlns:p14="http://schemas.microsoft.com/office/powerpoint/2010/main" val="2261591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xfrm>
            <a:off x="457200" y="719138"/>
            <a:ext cx="6400800" cy="3600450"/>
          </a:xfrm>
          <a:ln/>
        </p:spPr>
      </p:sp>
      <p:sp>
        <p:nvSpPr>
          <p:cNvPr id="117763" name="Rectangle 3"/>
          <p:cNvSpPr>
            <a:spLocks noGrp="1" noChangeArrowheads="1"/>
          </p:cNvSpPr>
          <p:nvPr>
            <p:ph type="body" idx="1"/>
          </p:nvPr>
        </p:nvSpPr>
        <p:spPr bwMode="auto">
          <a:xfrm>
            <a:off x="974725" y="4560888"/>
            <a:ext cx="5365750" cy="4321175"/>
          </a:xfrm>
          <a:prstGeom prst="rect">
            <a:avLst/>
          </a:prstGeom>
          <a:solidFill>
            <a:srgbClr val="FFFFFF"/>
          </a:solidFill>
          <a:ln>
            <a:solidFill>
              <a:srgbClr val="000000"/>
            </a:solidFill>
            <a:miter lim="800000"/>
            <a:headEnd/>
            <a:tailEnd/>
          </a:ln>
        </p:spPr>
        <p:txBody>
          <a:bodyPr lIns="96655" tIns="48327" rIns="96655" bIns="48327"/>
          <a:lstStyle/>
          <a:p>
            <a:pPr eaLnBrk="1" hangingPunct="1"/>
            <a:endParaRPr lang="en-GB" altLang="en-US"/>
          </a:p>
        </p:txBody>
      </p:sp>
    </p:spTree>
    <p:extLst>
      <p:ext uri="{BB962C8B-B14F-4D97-AF65-F5344CB8AC3E}">
        <p14:creationId xmlns:p14="http://schemas.microsoft.com/office/powerpoint/2010/main" val="2546989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595563"/>
            <a:ext cx="9144000" cy="1006475"/>
          </a:xfrm>
          <a:prstGeom prst="rect">
            <a:avLst/>
          </a:prstGeom>
        </p:spPr>
        <p:txBody>
          <a:bodyPr anchor="b"/>
          <a:lstStyle>
            <a:lvl1pPr algn="l">
              <a:defRPr sz="4000" i="1"/>
            </a:lvl1pPr>
          </a:lstStyle>
          <a:p>
            <a:r>
              <a:rPr lang="en-US" dirty="0"/>
              <a:t>Click to edit Master title style</a:t>
            </a:r>
          </a:p>
        </p:txBody>
      </p:sp>
      <p:sp>
        <p:nvSpPr>
          <p:cNvPr id="3" name="Subtitle 2"/>
          <p:cNvSpPr>
            <a:spLocks noGrp="1"/>
          </p:cNvSpPr>
          <p:nvPr>
            <p:ph type="subTitle" idx="1"/>
          </p:nvPr>
        </p:nvSpPr>
        <p:spPr>
          <a:xfrm>
            <a:off x="838200" y="3602038"/>
            <a:ext cx="9144000" cy="424052"/>
          </a:xfrm>
          <a:prstGeom prst="rect">
            <a:avLst/>
          </a:prstGeom>
        </p:spPr>
        <p:txBody>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p:cNvSpPr>
            <a:spLocks noGrp="1"/>
          </p:cNvSpPr>
          <p:nvPr>
            <p:ph type="ftr" sz="quarter" idx="11"/>
          </p:nvPr>
        </p:nvSpPr>
        <p:spPr/>
        <p:txBody>
          <a:bodyPr/>
          <a:lstStyle/>
          <a:p>
            <a:r>
              <a:rPr lang="en-US" dirty="0"/>
              <a:t>©2021 ESM Software LLC -  All rights reserved</a:t>
            </a:r>
          </a:p>
        </p:txBody>
      </p:sp>
      <p:sp>
        <p:nvSpPr>
          <p:cNvPr id="6" name="Slide Number Placeholder 5"/>
          <p:cNvSpPr>
            <a:spLocks noGrp="1"/>
          </p:cNvSpPr>
          <p:nvPr>
            <p:ph type="sldNum" sz="quarter" idx="12"/>
          </p:nvPr>
        </p:nvSpPr>
        <p:spPr/>
        <p:txBody>
          <a:bodyPr/>
          <a:lstStyle/>
          <a:p>
            <a:fld id="{CE00E59A-9AC5-48BD-B0F5-6CA464842243}" type="slidenum">
              <a:rPr lang="en-US" smtClean="0"/>
              <a:t>‹#›</a:t>
            </a:fld>
            <a:endParaRPr lang="en-US"/>
          </a:p>
        </p:txBody>
      </p:sp>
    </p:spTree>
    <p:extLst>
      <p:ext uri="{BB962C8B-B14F-4D97-AF65-F5344CB8AC3E}">
        <p14:creationId xmlns:p14="http://schemas.microsoft.com/office/powerpoint/2010/main" val="3397241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fld id="{CE00E59A-9AC5-48BD-B0F5-6CA464842243}" type="slidenum">
              <a:rPr lang="en-US" smtClean="0"/>
              <a:t>‹#›</a:t>
            </a:fld>
            <a:endParaRPr lang="en-US"/>
          </a:p>
        </p:txBody>
      </p:sp>
      <p:sp>
        <p:nvSpPr>
          <p:cNvPr id="10" name="Content Placeholder 2"/>
          <p:cNvSpPr>
            <a:spLocks noGrp="1"/>
          </p:cNvSpPr>
          <p:nvPr>
            <p:ph sz="quarter" idx="13" hasCustomPrompt="1"/>
          </p:nvPr>
        </p:nvSpPr>
        <p:spPr>
          <a:xfrm>
            <a:off x="838200" y="744039"/>
            <a:ext cx="8458200" cy="457200"/>
          </a:xfrm>
          <a:prstGeom prst="rect">
            <a:avLst/>
          </a:prstGeom>
        </p:spPr>
        <p:txBody>
          <a:bodyPr/>
          <a:lstStyle>
            <a:lvl1pPr marL="0" indent="0" algn="l">
              <a:buNone/>
              <a:defRPr i="1">
                <a:solidFill>
                  <a:srgbClr val="4A4A4A"/>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title style</a:t>
            </a:r>
          </a:p>
        </p:txBody>
      </p:sp>
      <p:sp>
        <p:nvSpPr>
          <p:cNvPr id="7" name="Footer Placeholder 4">
            <a:extLst>
              <a:ext uri="{FF2B5EF4-FFF2-40B4-BE49-F238E27FC236}">
                <a16:creationId xmlns:a16="http://schemas.microsoft.com/office/drawing/2014/main" id="{AC86942C-B2E5-4323-9CFC-DE12263F1EEA}"/>
              </a:ext>
            </a:extLst>
          </p:cNvPr>
          <p:cNvSpPr>
            <a:spLocks noGrp="1"/>
          </p:cNvSpPr>
          <p:nvPr>
            <p:ph type="ftr" sz="quarter" idx="11"/>
          </p:nvPr>
        </p:nvSpPr>
        <p:spPr>
          <a:xfrm>
            <a:off x="4038600" y="6492875"/>
            <a:ext cx="4114800" cy="365125"/>
          </a:xfrm>
        </p:spPr>
        <p:txBody>
          <a:bodyPr/>
          <a:lstStyle/>
          <a:p>
            <a:r>
              <a:rPr lang="en-US" dirty="0"/>
              <a:t>©2021 ESM Software LLC -  All rights reserved</a:t>
            </a:r>
          </a:p>
        </p:txBody>
      </p:sp>
    </p:spTree>
    <p:extLst>
      <p:ext uri="{BB962C8B-B14F-4D97-AF65-F5344CB8AC3E}">
        <p14:creationId xmlns:p14="http://schemas.microsoft.com/office/powerpoint/2010/main" val="245274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4351338"/>
          </a:xfrm>
          <a:prstGeom prst="rect">
            <a:avLst/>
          </a:prstGeom>
        </p:spPr>
        <p:txBody>
          <a:bodyPr/>
          <a:lstStyle>
            <a:lvl1pPr marL="0" indent="0">
              <a:buNone/>
              <a:defRPr/>
            </a:lvl1pPr>
          </a:lstStyle>
          <a:p>
            <a:pPr lvl="0"/>
            <a:endParaRPr lang="en-US" dirty="0"/>
          </a:p>
        </p:txBody>
      </p:sp>
      <p:sp>
        <p:nvSpPr>
          <p:cNvPr id="6" name="Slide Number Placeholder 5"/>
          <p:cNvSpPr>
            <a:spLocks noGrp="1"/>
          </p:cNvSpPr>
          <p:nvPr>
            <p:ph type="sldNum" sz="quarter" idx="12"/>
          </p:nvPr>
        </p:nvSpPr>
        <p:spPr/>
        <p:txBody>
          <a:bodyPr/>
          <a:lstStyle/>
          <a:p>
            <a:fld id="{CE00E59A-9AC5-48BD-B0F5-6CA464842243}" type="slidenum">
              <a:rPr lang="en-US" smtClean="0"/>
              <a:t>‹#›</a:t>
            </a:fld>
            <a:endParaRPr lang="en-US"/>
          </a:p>
        </p:txBody>
      </p:sp>
      <p:sp>
        <p:nvSpPr>
          <p:cNvPr id="10" name="Content Placeholder 2"/>
          <p:cNvSpPr>
            <a:spLocks noGrp="1"/>
          </p:cNvSpPr>
          <p:nvPr>
            <p:ph sz="quarter" idx="13" hasCustomPrompt="1"/>
          </p:nvPr>
        </p:nvSpPr>
        <p:spPr>
          <a:xfrm>
            <a:off x="838200" y="744039"/>
            <a:ext cx="8458200" cy="457200"/>
          </a:xfrm>
          <a:prstGeom prst="rect">
            <a:avLst/>
          </a:prstGeom>
        </p:spPr>
        <p:txBody>
          <a:bodyPr/>
          <a:lstStyle>
            <a:lvl1pPr marL="0" indent="0" algn="l">
              <a:buNone/>
              <a:defRPr i="1">
                <a:solidFill>
                  <a:srgbClr val="4A4A4A"/>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title style</a:t>
            </a:r>
          </a:p>
        </p:txBody>
      </p:sp>
      <p:sp>
        <p:nvSpPr>
          <p:cNvPr id="7" name="Footer Placeholder 4">
            <a:extLst>
              <a:ext uri="{FF2B5EF4-FFF2-40B4-BE49-F238E27FC236}">
                <a16:creationId xmlns:a16="http://schemas.microsoft.com/office/drawing/2014/main" id="{EC5FDA48-1953-4FF9-965E-76CABB9BB623}"/>
              </a:ext>
            </a:extLst>
          </p:cNvPr>
          <p:cNvSpPr>
            <a:spLocks noGrp="1"/>
          </p:cNvSpPr>
          <p:nvPr>
            <p:ph type="ftr" sz="quarter" idx="11"/>
          </p:nvPr>
        </p:nvSpPr>
        <p:spPr>
          <a:xfrm>
            <a:off x="4038600" y="6492875"/>
            <a:ext cx="4114800" cy="365125"/>
          </a:xfrm>
        </p:spPr>
        <p:txBody>
          <a:bodyPr/>
          <a:lstStyle/>
          <a:p>
            <a:r>
              <a:rPr lang="en-US" dirty="0"/>
              <a:t>©2021 ESM Software LLC -  All rights reserved</a:t>
            </a:r>
          </a:p>
        </p:txBody>
      </p:sp>
    </p:spTree>
    <p:extLst>
      <p:ext uri="{BB962C8B-B14F-4D97-AF65-F5344CB8AC3E}">
        <p14:creationId xmlns:p14="http://schemas.microsoft.com/office/powerpoint/2010/main" val="891176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t>©2021 ESM Software LLC -  All rights reserved</a:t>
            </a:r>
          </a:p>
        </p:txBody>
      </p:sp>
      <p:sp>
        <p:nvSpPr>
          <p:cNvPr id="6" name="Slide Number Placeholder 5"/>
          <p:cNvSpPr>
            <a:spLocks noGrp="1"/>
          </p:cNvSpPr>
          <p:nvPr>
            <p:ph type="sldNum" sz="quarter" idx="12"/>
          </p:nvPr>
        </p:nvSpPr>
        <p:spPr/>
        <p:txBody>
          <a:bodyPr/>
          <a:lstStyle/>
          <a:p>
            <a:fld id="{CE00E59A-9AC5-48BD-B0F5-6CA464842243}" type="slidenum">
              <a:rPr lang="en-US" smtClean="0"/>
              <a:t>‹#›</a:t>
            </a:fld>
            <a:endParaRPr lang="en-US"/>
          </a:p>
        </p:txBody>
      </p:sp>
      <p:sp>
        <p:nvSpPr>
          <p:cNvPr id="10" name="Content Placeholder 2"/>
          <p:cNvSpPr>
            <a:spLocks noGrp="1"/>
          </p:cNvSpPr>
          <p:nvPr>
            <p:ph sz="quarter" idx="13" hasCustomPrompt="1"/>
          </p:nvPr>
        </p:nvSpPr>
        <p:spPr>
          <a:xfrm>
            <a:off x="469710" y="348254"/>
            <a:ext cx="8458200" cy="457200"/>
          </a:xfrm>
          <a:prstGeom prst="rect">
            <a:avLst/>
          </a:prstGeom>
        </p:spPr>
        <p:txBody>
          <a:bodyPr/>
          <a:lstStyle>
            <a:lvl1pPr marL="0" indent="0" algn="l">
              <a:buNone/>
              <a:defRPr i="1">
                <a:solidFill>
                  <a:srgbClr val="4A4A4A"/>
                </a:solidFill>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title style</a:t>
            </a:r>
          </a:p>
        </p:txBody>
      </p:sp>
    </p:spTree>
    <p:extLst>
      <p:ext uri="{BB962C8B-B14F-4D97-AF65-F5344CB8AC3E}">
        <p14:creationId xmlns:p14="http://schemas.microsoft.com/office/powerpoint/2010/main" val="413158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24432"/>
            <a:ext cx="7772400" cy="576571"/>
          </a:xfrm>
          <a:prstGeom prst="rect">
            <a:avLst/>
          </a:prstGeom>
        </p:spPr>
        <p:txBody>
          <a:bodyPr/>
          <a:lstStyle>
            <a:lvl1pPr>
              <a:defRPr sz="2800" i="1"/>
            </a:lvl1p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©2021 ESM Software LLC -  All rights reserved</a:t>
            </a:r>
          </a:p>
        </p:txBody>
      </p:sp>
      <p:sp>
        <p:nvSpPr>
          <p:cNvPr id="5" name="Slide Number Placeholder 4"/>
          <p:cNvSpPr>
            <a:spLocks noGrp="1"/>
          </p:cNvSpPr>
          <p:nvPr>
            <p:ph type="sldNum" sz="quarter" idx="12"/>
          </p:nvPr>
        </p:nvSpPr>
        <p:spPr/>
        <p:txBody>
          <a:bodyPr/>
          <a:lstStyle/>
          <a:p>
            <a:fld id="{CE00E59A-9AC5-48BD-B0F5-6CA464842243}" type="slidenum">
              <a:rPr lang="en-US" smtClean="0"/>
              <a:t>‹#›</a:t>
            </a:fld>
            <a:endParaRPr lang="en-US"/>
          </a:p>
        </p:txBody>
      </p:sp>
    </p:spTree>
    <p:extLst>
      <p:ext uri="{BB962C8B-B14F-4D97-AF65-F5344CB8AC3E}">
        <p14:creationId xmlns:p14="http://schemas.microsoft.com/office/powerpoint/2010/main" val="217903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a:extLst>
              <a:ext uri="{FF2B5EF4-FFF2-40B4-BE49-F238E27FC236}">
                <a16:creationId xmlns:a16="http://schemas.microsoft.com/office/drawing/2014/main" id="{AA01E511-C7D6-44CF-95A8-08C16D75E5CC}"/>
              </a:ext>
            </a:extLst>
          </p:cNvPr>
          <p:cNvSpPr>
            <a:spLocks noGrp="1"/>
          </p:cNvSpPr>
          <p:nvPr>
            <p:ph type="ftr" sz="quarter" idx="11"/>
          </p:nvPr>
        </p:nvSpPr>
        <p:spPr>
          <a:xfrm>
            <a:off x="4038600" y="6492875"/>
            <a:ext cx="4114800" cy="365125"/>
          </a:xfrm>
        </p:spPr>
        <p:txBody>
          <a:bodyPr/>
          <a:lstStyle/>
          <a:p>
            <a:r>
              <a:rPr lang="en-US" dirty="0"/>
              <a:t>©2021 ESM Software LLC -  All rights reserved</a:t>
            </a:r>
          </a:p>
        </p:txBody>
      </p:sp>
    </p:spTree>
    <p:extLst>
      <p:ext uri="{BB962C8B-B14F-4D97-AF65-F5344CB8AC3E}">
        <p14:creationId xmlns:p14="http://schemas.microsoft.com/office/powerpoint/2010/main" val="2307441425"/>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38600" y="6492875"/>
            <a:ext cx="4114800" cy="365125"/>
          </a:xfrm>
          <a:prstGeom prst="rect">
            <a:avLst/>
          </a:prstGeom>
        </p:spPr>
        <p:txBody>
          <a:bodyPr vert="horz" lIns="91440" tIns="45720" rIns="91440" bIns="45720" rtlCol="0" anchor="ctr"/>
          <a:lstStyle>
            <a:lvl1pPr algn="ctr">
              <a:defRPr sz="1100">
                <a:solidFill>
                  <a:schemeClr val="tx1">
                    <a:tint val="75000"/>
                  </a:schemeClr>
                </a:solidFill>
              </a:defRPr>
            </a:lvl1pPr>
          </a:lstStyle>
          <a:p>
            <a:r>
              <a:rPr lang="en-US" dirty="0"/>
              <a:t>©2021 ESM Software LLC -  All rights reserved</a:t>
            </a:r>
          </a:p>
        </p:txBody>
      </p:sp>
      <p:sp>
        <p:nvSpPr>
          <p:cNvPr id="6" name="Slide Number Placeholder 5"/>
          <p:cNvSpPr>
            <a:spLocks noGrp="1"/>
          </p:cNvSpPr>
          <p:nvPr>
            <p:ph type="sldNum" sz="quarter" idx="4"/>
          </p:nvPr>
        </p:nvSpPr>
        <p:spPr>
          <a:xfrm>
            <a:off x="8737600" y="6492874"/>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CE00E59A-9AC5-48BD-B0F5-6CA464842243}" type="slidenum">
              <a:rPr lang="en-US" smtClean="0"/>
              <a:pPr/>
              <a:t>‹#›</a:t>
            </a:fld>
            <a:endParaRPr lang="en-US" dirty="0"/>
          </a:p>
        </p:txBody>
      </p:sp>
      <p:sp>
        <p:nvSpPr>
          <p:cNvPr id="10" name="Rectangle 9"/>
          <p:cNvSpPr/>
          <p:nvPr userDrawn="1"/>
        </p:nvSpPr>
        <p:spPr>
          <a:xfrm>
            <a:off x="0" y="0"/>
            <a:ext cx="12192000" cy="191729"/>
          </a:xfrm>
          <a:prstGeom prst="rect">
            <a:avLst/>
          </a:prstGeom>
          <a:solidFill>
            <a:srgbClr val="3100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7" name="Group 6">
            <a:extLst>
              <a:ext uri="{FF2B5EF4-FFF2-40B4-BE49-F238E27FC236}">
                <a16:creationId xmlns:a16="http://schemas.microsoft.com/office/drawing/2014/main" id="{4207EF07-0CF0-458A-9280-C6BAC4B02FDC}"/>
              </a:ext>
            </a:extLst>
          </p:cNvPr>
          <p:cNvGrpSpPr/>
          <p:nvPr userDrawn="1"/>
        </p:nvGrpSpPr>
        <p:grpSpPr>
          <a:xfrm>
            <a:off x="9876455" y="280871"/>
            <a:ext cx="2315545" cy="701051"/>
            <a:chOff x="9829800" y="381354"/>
            <a:chExt cx="2315545" cy="701051"/>
          </a:xfrm>
        </p:grpSpPr>
        <p:pic>
          <p:nvPicPr>
            <p:cNvPr id="8" name="Picture 7">
              <a:extLst>
                <a:ext uri="{FF2B5EF4-FFF2-40B4-BE49-F238E27FC236}">
                  <a16:creationId xmlns:a16="http://schemas.microsoft.com/office/drawing/2014/main" id="{3177D58B-E978-4DE6-A854-0BD934836F26}"/>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28242" r="798" b="36649"/>
            <a:stretch/>
          </p:blipFill>
          <p:spPr>
            <a:xfrm>
              <a:off x="10459614" y="414240"/>
              <a:ext cx="1614198" cy="391166"/>
            </a:xfrm>
            <a:prstGeom prst="rect">
              <a:avLst/>
            </a:prstGeom>
          </p:spPr>
        </p:pic>
        <p:sp>
          <p:nvSpPr>
            <p:cNvPr id="9" name="TextBox 8">
              <a:extLst>
                <a:ext uri="{FF2B5EF4-FFF2-40B4-BE49-F238E27FC236}">
                  <a16:creationId xmlns:a16="http://schemas.microsoft.com/office/drawing/2014/main" id="{3B156B65-E8D5-47BF-AB7D-AA4962AC7BAD}"/>
                </a:ext>
              </a:extLst>
            </p:cNvPr>
            <p:cNvSpPr txBox="1"/>
            <p:nvPr userDrawn="1"/>
          </p:nvSpPr>
          <p:spPr>
            <a:xfrm>
              <a:off x="9829800" y="805406"/>
              <a:ext cx="2315545"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The Strategy Execution Company</a:t>
              </a:r>
            </a:p>
          </p:txBody>
        </p:sp>
        <p:pic>
          <p:nvPicPr>
            <p:cNvPr id="12" name="Picture 11">
              <a:extLst>
                <a:ext uri="{FF2B5EF4-FFF2-40B4-BE49-F238E27FC236}">
                  <a16:creationId xmlns:a16="http://schemas.microsoft.com/office/drawing/2014/main" id="{0C479B5F-2B71-443D-AC18-188E3A9BFFFB}"/>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1" r="70143"/>
            <a:stretch/>
          </p:blipFill>
          <p:spPr>
            <a:xfrm>
              <a:off x="9904214" y="381354"/>
              <a:ext cx="504474" cy="458628"/>
            </a:xfrm>
            <a:prstGeom prst="rect">
              <a:avLst/>
            </a:prstGeom>
          </p:spPr>
        </p:pic>
      </p:grpSp>
    </p:spTree>
    <p:extLst>
      <p:ext uri="{BB962C8B-B14F-4D97-AF65-F5344CB8AC3E}">
        <p14:creationId xmlns:p14="http://schemas.microsoft.com/office/powerpoint/2010/main" val="188531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63" r:id="rId4"/>
    <p:sldLayoutId id="2147483654" r:id="rId5"/>
    <p:sldLayoutId id="2147483665" r:id="rId6"/>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slide" Target="slide1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slide" Target="slide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8" Type="http://schemas.openxmlformats.org/officeDocument/2006/relationships/slide" Target="slide20.xml"/><Relationship Id="rId3" Type="http://schemas.openxmlformats.org/officeDocument/2006/relationships/slide" Target="slide8.xml"/><Relationship Id="rId7" Type="http://schemas.openxmlformats.org/officeDocument/2006/relationships/slide" Target="slide13.xml"/><Relationship Id="rId2" Type="http://schemas.openxmlformats.org/officeDocument/2006/relationships/slide" Target="slide7.xml"/><Relationship Id="rId1" Type="http://schemas.openxmlformats.org/officeDocument/2006/relationships/slideLayout" Target="../slideLayouts/slideLayout4.xml"/><Relationship Id="rId6" Type="http://schemas.openxmlformats.org/officeDocument/2006/relationships/slide" Target="slide11.xml"/><Relationship Id="rId5" Type="http://schemas.openxmlformats.org/officeDocument/2006/relationships/slide" Target="slide22.xml"/><Relationship Id="rId10" Type="http://schemas.openxmlformats.org/officeDocument/2006/relationships/slide" Target="slide17.xml"/><Relationship Id="rId4" Type="http://schemas.openxmlformats.org/officeDocument/2006/relationships/slide" Target="slide14.xml"/><Relationship Id="rId9" Type="http://schemas.openxmlformats.org/officeDocument/2006/relationships/slide" Target="slide9.xml"/></Relationships>
</file>

<file path=ppt/slides/_rels/slide23.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slide" Target="slide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a:lnSpc>
                <a:spcPct val="150000"/>
              </a:lnSpc>
            </a:pPr>
            <a:r>
              <a:rPr lang="en-US" altLang="en-US" dirty="0"/>
              <a:t>Strategy Maps</a:t>
            </a:r>
          </a:p>
        </p:txBody>
      </p:sp>
      <p:sp>
        <p:nvSpPr>
          <p:cNvPr id="3" name="Footer Placeholder 2"/>
          <p:cNvSpPr>
            <a:spLocks noGrp="1"/>
          </p:cNvSpPr>
          <p:nvPr>
            <p:ph type="ftr" sz="quarter" idx="11"/>
          </p:nvPr>
        </p:nvSpPr>
        <p:spPr/>
        <p:txBody>
          <a:bodyPr/>
          <a:lstStyle/>
          <a:p>
            <a:r>
              <a:rPr lang="en-US" dirty="0"/>
              <a:t>©2021 ESM Software LLC -  All rights reserved</a:t>
            </a:r>
          </a:p>
        </p:txBody>
      </p:sp>
    </p:spTree>
    <p:extLst>
      <p:ext uri="{BB962C8B-B14F-4D97-AF65-F5344CB8AC3E}">
        <p14:creationId xmlns:p14="http://schemas.microsoft.com/office/powerpoint/2010/main" val="2556590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10</a:t>
            </a:fld>
            <a:endParaRPr lang="en-US"/>
          </a:p>
        </p:txBody>
      </p:sp>
      <p:sp>
        <p:nvSpPr>
          <p:cNvPr id="4" name="Content Placeholder 3"/>
          <p:cNvSpPr>
            <a:spLocks noGrp="1"/>
          </p:cNvSpPr>
          <p:nvPr>
            <p:ph sz="quarter" idx="13"/>
          </p:nvPr>
        </p:nvSpPr>
        <p:spPr>
          <a:xfrm>
            <a:off x="469709" y="348254"/>
            <a:ext cx="9176709" cy="457200"/>
          </a:xfrm>
        </p:spPr>
        <p:txBody>
          <a:bodyPr/>
          <a:lstStyle/>
          <a:p>
            <a:r>
              <a:rPr lang="en-US" altLang="en-US" dirty="0"/>
              <a:t>Financial Corporation Enterprise Strategy Map Example</a:t>
            </a:r>
            <a:endParaRPr lang="en-US" dirty="0"/>
          </a:p>
        </p:txBody>
      </p:sp>
      <p:sp>
        <p:nvSpPr>
          <p:cNvPr id="49" name="Rectangle 7">
            <a:extLst>
              <a:ext uri="{FF2B5EF4-FFF2-40B4-BE49-F238E27FC236}">
                <a16:creationId xmlns:a16="http://schemas.microsoft.com/office/drawing/2014/main" id="{472DB763-8CDA-084F-8073-1F644306A6D7}"/>
              </a:ext>
            </a:extLst>
          </p:cNvPr>
          <p:cNvSpPr>
            <a:spLocks noChangeArrowheads="1"/>
          </p:cNvSpPr>
          <p:nvPr/>
        </p:nvSpPr>
        <p:spPr bwMode="auto">
          <a:xfrm>
            <a:off x="1073737" y="3639778"/>
            <a:ext cx="8986984" cy="1617799"/>
          </a:xfrm>
          <a:prstGeom prst="rect">
            <a:avLst/>
          </a:prstGeom>
          <a:solidFill>
            <a:schemeClr val="bg2"/>
          </a:solidFill>
          <a:ln w="9525">
            <a:solidFill>
              <a:srgbClr val="777777"/>
            </a:solidFill>
            <a:miter lim="800000"/>
            <a:headEnd/>
            <a:tailEnd/>
          </a:ln>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2400"/>
          </a:p>
        </p:txBody>
      </p:sp>
      <p:sp>
        <p:nvSpPr>
          <p:cNvPr id="6" name="Rectangle 4"/>
          <p:cNvSpPr>
            <a:spLocks noChangeArrowheads="1"/>
          </p:cNvSpPr>
          <p:nvPr/>
        </p:nvSpPr>
        <p:spPr bwMode="auto">
          <a:xfrm>
            <a:off x="1088784" y="1147380"/>
            <a:ext cx="9000024" cy="1395008"/>
          </a:xfrm>
          <a:prstGeom prst="rect">
            <a:avLst/>
          </a:prstGeom>
          <a:solidFill>
            <a:schemeClr val="bg2"/>
          </a:solidFill>
          <a:ln w="3175">
            <a:solidFill>
              <a:srgbClr val="777777"/>
            </a:solidFill>
            <a:miter lim="800000"/>
            <a:headEnd/>
            <a:tailEnd/>
          </a:ln>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2400"/>
          </a:p>
        </p:txBody>
      </p:sp>
      <p:sp>
        <p:nvSpPr>
          <p:cNvPr id="7" name="Oval 5"/>
          <p:cNvSpPr>
            <a:spLocks noChangeArrowheads="1"/>
          </p:cNvSpPr>
          <p:nvPr/>
        </p:nvSpPr>
        <p:spPr bwMode="auto">
          <a:xfrm>
            <a:off x="1291415" y="2042836"/>
            <a:ext cx="1722255" cy="356823"/>
          </a:xfrm>
          <a:prstGeom prst="ellipse">
            <a:avLst/>
          </a:prstGeom>
          <a:solidFill>
            <a:srgbClr val="D3D6E3"/>
          </a:solidFill>
          <a:ln w="3175">
            <a:solidFill>
              <a:srgbClr val="969696"/>
            </a:solidFill>
            <a:round/>
            <a:headEnd/>
            <a:tailEnd/>
          </a:ln>
        </p:spPr>
        <p:txBody>
          <a:bodyPr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Grow total  Revenues</a:t>
            </a:r>
          </a:p>
        </p:txBody>
      </p:sp>
      <p:sp>
        <p:nvSpPr>
          <p:cNvPr id="9" name="Rectangle 7"/>
          <p:cNvSpPr>
            <a:spLocks noChangeArrowheads="1"/>
          </p:cNvSpPr>
          <p:nvPr/>
        </p:nvSpPr>
        <p:spPr bwMode="auto">
          <a:xfrm>
            <a:off x="1118812" y="2659342"/>
            <a:ext cx="6161251" cy="854939"/>
          </a:xfrm>
          <a:prstGeom prst="rect">
            <a:avLst/>
          </a:prstGeom>
          <a:solidFill>
            <a:schemeClr val="bg2"/>
          </a:solidFill>
          <a:ln w="9525">
            <a:solidFill>
              <a:srgbClr val="777777"/>
            </a:solidFill>
            <a:miter lim="800000"/>
            <a:headEnd/>
            <a:tailEnd/>
          </a:ln>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2400"/>
          </a:p>
        </p:txBody>
      </p:sp>
      <p:sp>
        <p:nvSpPr>
          <p:cNvPr id="11" name="Rectangle 9"/>
          <p:cNvSpPr>
            <a:spLocks noChangeArrowheads="1"/>
          </p:cNvSpPr>
          <p:nvPr/>
        </p:nvSpPr>
        <p:spPr bwMode="auto">
          <a:xfrm rot="16200000">
            <a:off x="301414" y="4279614"/>
            <a:ext cx="102592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dirty="0">
                <a:solidFill>
                  <a:srgbClr val="5F5F5F"/>
                </a:solidFill>
              </a:rPr>
              <a:t>Internal Processes</a:t>
            </a:r>
            <a:endParaRPr lang="en-US" altLang="en-US" sz="3600" dirty="0"/>
          </a:p>
        </p:txBody>
      </p:sp>
      <p:sp>
        <p:nvSpPr>
          <p:cNvPr id="12" name="Rectangle 10"/>
          <p:cNvSpPr>
            <a:spLocks noChangeArrowheads="1"/>
          </p:cNvSpPr>
          <p:nvPr/>
        </p:nvSpPr>
        <p:spPr bwMode="auto">
          <a:xfrm rot="16200000">
            <a:off x="473267" y="5825521"/>
            <a:ext cx="64120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dirty="0">
                <a:solidFill>
                  <a:srgbClr val="5F5F5F"/>
                </a:solidFill>
              </a:rPr>
              <a:t>Employees </a:t>
            </a:r>
            <a:endParaRPr lang="en-US" altLang="en-US" sz="3600" dirty="0"/>
          </a:p>
        </p:txBody>
      </p:sp>
      <p:sp>
        <p:nvSpPr>
          <p:cNvPr id="15" name="Oval 13"/>
          <p:cNvSpPr>
            <a:spLocks noChangeArrowheads="1"/>
          </p:cNvSpPr>
          <p:nvPr/>
        </p:nvSpPr>
        <p:spPr bwMode="auto">
          <a:xfrm>
            <a:off x="1461538" y="3895714"/>
            <a:ext cx="2152703" cy="409497"/>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Expand and Enhance Service Offerings</a:t>
            </a:r>
          </a:p>
        </p:txBody>
      </p:sp>
      <p:sp>
        <p:nvSpPr>
          <p:cNvPr id="16" name="Rectangle 14"/>
          <p:cNvSpPr>
            <a:spLocks noChangeArrowheads="1"/>
          </p:cNvSpPr>
          <p:nvPr/>
        </p:nvSpPr>
        <p:spPr bwMode="auto">
          <a:xfrm>
            <a:off x="1084772" y="5390121"/>
            <a:ext cx="9000024" cy="1102753"/>
          </a:xfrm>
          <a:prstGeom prst="rect">
            <a:avLst/>
          </a:prstGeom>
          <a:solidFill>
            <a:schemeClr val="bg2"/>
          </a:solidFill>
          <a:ln w="3175">
            <a:solidFill>
              <a:srgbClr val="777777"/>
            </a:solidFill>
            <a:miter lim="800000"/>
            <a:headEnd/>
            <a:tailEnd/>
          </a:ln>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2400"/>
          </a:p>
        </p:txBody>
      </p:sp>
      <p:sp>
        <p:nvSpPr>
          <p:cNvPr id="17" name="Oval 15"/>
          <p:cNvSpPr>
            <a:spLocks noChangeArrowheads="1"/>
          </p:cNvSpPr>
          <p:nvPr/>
        </p:nvSpPr>
        <p:spPr bwMode="auto">
          <a:xfrm>
            <a:off x="7827768" y="5650444"/>
            <a:ext cx="1962110" cy="688874"/>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“Our Culture will Recognize High Performance”</a:t>
            </a:r>
          </a:p>
        </p:txBody>
      </p:sp>
      <p:sp>
        <p:nvSpPr>
          <p:cNvPr id="18" name="Oval 16"/>
          <p:cNvSpPr>
            <a:spLocks noChangeArrowheads="1"/>
          </p:cNvSpPr>
          <p:nvPr/>
        </p:nvSpPr>
        <p:spPr bwMode="auto">
          <a:xfrm>
            <a:off x="1740996" y="5650444"/>
            <a:ext cx="1962110" cy="769718"/>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“We Will Develop the Financial Competencies, and Leadership skills”</a:t>
            </a:r>
          </a:p>
        </p:txBody>
      </p:sp>
      <p:sp>
        <p:nvSpPr>
          <p:cNvPr id="21" name="Oval 19"/>
          <p:cNvSpPr>
            <a:spLocks noChangeArrowheads="1"/>
          </p:cNvSpPr>
          <p:nvPr/>
        </p:nvSpPr>
        <p:spPr bwMode="auto">
          <a:xfrm>
            <a:off x="4615766" y="5650444"/>
            <a:ext cx="1962110" cy="781612"/>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“We Will Leverage Information Systems to Support our Business”</a:t>
            </a:r>
          </a:p>
        </p:txBody>
      </p:sp>
      <p:sp>
        <p:nvSpPr>
          <p:cNvPr id="22" name="Oval 20"/>
          <p:cNvSpPr>
            <a:spLocks noChangeArrowheads="1"/>
          </p:cNvSpPr>
          <p:nvPr/>
        </p:nvSpPr>
        <p:spPr bwMode="auto">
          <a:xfrm>
            <a:off x="8131975" y="2034340"/>
            <a:ext cx="1649877" cy="390806"/>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Manage             Expenses</a:t>
            </a:r>
          </a:p>
        </p:txBody>
      </p:sp>
      <p:sp>
        <p:nvSpPr>
          <p:cNvPr id="26" name="Oval 24"/>
          <p:cNvSpPr>
            <a:spLocks noChangeArrowheads="1"/>
          </p:cNvSpPr>
          <p:nvPr/>
        </p:nvSpPr>
        <p:spPr bwMode="auto">
          <a:xfrm>
            <a:off x="7483866" y="3895714"/>
            <a:ext cx="2234959" cy="407798"/>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Continually Improve Our Business Processes</a:t>
            </a:r>
          </a:p>
        </p:txBody>
      </p:sp>
      <p:sp>
        <p:nvSpPr>
          <p:cNvPr id="27" name="Oval 25"/>
          <p:cNvSpPr>
            <a:spLocks noChangeArrowheads="1"/>
          </p:cNvSpPr>
          <p:nvPr/>
        </p:nvSpPr>
        <p:spPr bwMode="auto">
          <a:xfrm>
            <a:off x="4513449" y="3895714"/>
            <a:ext cx="2269065" cy="389107"/>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Profitably Deliver Consistent Financial Services</a:t>
            </a:r>
          </a:p>
        </p:txBody>
      </p:sp>
      <p:sp>
        <p:nvSpPr>
          <p:cNvPr id="28" name="Oval 26"/>
          <p:cNvSpPr>
            <a:spLocks noChangeArrowheads="1"/>
          </p:cNvSpPr>
          <p:nvPr/>
        </p:nvSpPr>
        <p:spPr bwMode="auto">
          <a:xfrm>
            <a:off x="7587019" y="4645541"/>
            <a:ext cx="2166746" cy="455374"/>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Align and Enhance Channel Capabilities</a:t>
            </a:r>
          </a:p>
        </p:txBody>
      </p:sp>
      <p:sp>
        <p:nvSpPr>
          <p:cNvPr id="30" name="Freeform 28"/>
          <p:cNvSpPr>
            <a:spLocks/>
          </p:cNvSpPr>
          <p:nvPr/>
        </p:nvSpPr>
        <p:spPr bwMode="auto">
          <a:xfrm>
            <a:off x="3113088" y="2518369"/>
            <a:ext cx="196612" cy="195403"/>
          </a:xfrm>
          <a:custGeom>
            <a:avLst/>
            <a:gdLst>
              <a:gd name="T0" fmla="*/ 0 w 195"/>
              <a:gd name="T1" fmla="*/ 67 h 225"/>
              <a:gd name="T2" fmla="*/ 25 w 195"/>
              <a:gd name="T3" fmla="*/ 67 h 225"/>
              <a:gd name="T4" fmla="*/ 25 w 195"/>
              <a:gd name="T5" fmla="*/ 115 h 225"/>
              <a:gd name="T6" fmla="*/ 73 w 195"/>
              <a:gd name="T7" fmla="*/ 115 h 225"/>
              <a:gd name="T8" fmla="*/ 73 w 195"/>
              <a:gd name="T9" fmla="*/ 67 h 225"/>
              <a:gd name="T10" fmla="*/ 98 w 195"/>
              <a:gd name="T11" fmla="*/ 67 h 225"/>
              <a:gd name="T12" fmla="*/ 48 w 195"/>
              <a:gd name="T13" fmla="*/ 0 h 225"/>
              <a:gd name="T14" fmla="*/ 0 w 195"/>
              <a:gd name="T15" fmla="*/ 67 h 2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5" h="225">
                <a:moveTo>
                  <a:pt x="0" y="131"/>
                </a:moveTo>
                <a:lnTo>
                  <a:pt x="49" y="131"/>
                </a:lnTo>
                <a:lnTo>
                  <a:pt x="49" y="225"/>
                </a:lnTo>
                <a:lnTo>
                  <a:pt x="146" y="225"/>
                </a:lnTo>
                <a:lnTo>
                  <a:pt x="146" y="131"/>
                </a:lnTo>
                <a:lnTo>
                  <a:pt x="195" y="131"/>
                </a:lnTo>
                <a:lnTo>
                  <a:pt x="96" y="0"/>
                </a:lnTo>
                <a:lnTo>
                  <a:pt x="0" y="131"/>
                </a:lnTo>
                <a:close/>
              </a:path>
            </a:pathLst>
          </a:custGeom>
          <a:solidFill>
            <a:schemeClr val="tx1"/>
          </a:solidFill>
          <a:ln w="11113">
            <a:solidFill>
              <a:srgbClr val="000000"/>
            </a:solidFill>
            <a:prstDash val="solid"/>
            <a:round/>
            <a:headEnd/>
            <a:tailEnd/>
          </a:ln>
        </p:spPr>
        <p:txBody>
          <a:bodyPr/>
          <a:lstStyle/>
          <a:p>
            <a:endParaRPr lang="en-US" sz="2800"/>
          </a:p>
        </p:txBody>
      </p:sp>
      <p:sp>
        <p:nvSpPr>
          <p:cNvPr id="33" name="Rectangle 31"/>
          <p:cNvSpPr>
            <a:spLocks noChangeArrowheads="1"/>
          </p:cNvSpPr>
          <p:nvPr/>
        </p:nvSpPr>
        <p:spPr bwMode="auto">
          <a:xfrm>
            <a:off x="4240598" y="5400225"/>
            <a:ext cx="269238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dirty="0"/>
              <a:t>Employees Are Our #1 Resource</a:t>
            </a:r>
            <a:endParaRPr lang="en-US" altLang="en-US" sz="3600" dirty="0"/>
          </a:p>
        </p:txBody>
      </p:sp>
      <p:sp>
        <p:nvSpPr>
          <p:cNvPr id="34" name="Rectangle 32"/>
          <p:cNvSpPr>
            <a:spLocks noChangeArrowheads="1"/>
          </p:cNvSpPr>
          <p:nvPr/>
        </p:nvSpPr>
        <p:spPr bwMode="auto">
          <a:xfrm>
            <a:off x="3628318" y="1186461"/>
            <a:ext cx="391293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dirty="0">
                <a:solidFill>
                  <a:schemeClr val="tx1">
                    <a:lumMod val="75000"/>
                    <a:lumOff val="25000"/>
                  </a:schemeClr>
                </a:solidFill>
              </a:rPr>
              <a:t>Purpose: Maximize the long-term total return to our shareholders</a:t>
            </a:r>
            <a:endParaRPr lang="en-US" altLang="en-US" sz="3600" dirty="0">
              <a:solidFill>
                <a:schemeClr val="tx1">
                  <a:lumMod val="75000"/>
                  <a:lumOff val="25000"/>
                </a:schemeClr>
              </a:solidFill>
            </a:endParaRPr>
          </a:p>
        </p:txBody>
      </p:sp>
      <p:sp>
        <p:nvSpPr>
          <p:cNvPr id="36" name="Rectangle 34"/>
          <p:cNvSpPr>
            <a:spLocks noChangeArrowheads="1"/>
          </p:cNvSpPr>
          <p:nvPr/>
        </p:nvSpPr>
        <p:spPr bwMode="auto">
          <a:xfrm>
            <a:off x="1119064" y="2669921"/>
            <a:ext cx="258404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dirty="0">
                <a:solidFill>
                  <a:schemeClr val="tx1">
                    <a:lumMod val="75000"/>
                    <a:lumOff val="25000"/>
                  </a:schemeClr>
                </a:solidFill>
              </a:rPr>
              <a:t>Segment:  Large Client and Organizations, </a:t>
            </a:r>
            <a:endParaRPr lang="en-US" altLang="en-US" sz="3600" dirty="0">
              <a:solidFill>
                <a:schemeClr val="tx1">
                  <a:lumMod val="75000"/>
                  <a:lumOff val="25000"/>
                </a:schemeClr>
              </a:solidFill>
            </a:endParaRPr>
          </a:p>
        </p:txBody>
      </p:sp>
      <p:sp>
        <p:nvSpPr>
          <p:cNvPr id="37" name="Rectangle 35"/>
          <p:cNvSpPr>
            <a:spLocks noChangeArrowheads="1"/>
          </p:cNvSpPr>
          <p:nvPr/>
        </p:nvSpPr>
        <p:spPr bwMode="auto">
          <a:xfrm rot="16200000">
            <a:off x="528753" y="1782336"/>
            <a:ext cx="500137"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a:solidFill>
                  <a:srgbClr val="5F5F5F"/>
                </a:solidFill>
              </a:rPr>
              <a:t>Financial</a:t>
            </a:r>
            <a:endParaRPr lang="en-US" altLang="en-US" sz="3600"/>
          </a:p>
        </p:txBody>
      </p:sp>
      <p:sp>
        <p:nvSpPr>
          <p:cNvPr id="38" name="Rectangle 36"/>
          <p:cNvSpPr>
            <a:spLocks noChangeArrowheads="1"/>
          </p:cNvSpPr>
          <p:nvPr/>
        </p:nvSpPr>
        <p:spPr bwMode="auto">
          <a:xfrm rot="16200000">
            <a:off x="617517" y="2990206"/>
            <a:ext cx="320601"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a:solidFill>
                  <a:srgbClr val="5F5F5F"/>
                </a:solidFill>
              </a:rPr>
              <a:t>Client</a:t>
            </a:r>
            <a:endParaRPr lang="en-US" altLang="en-US" sz="3600"/>
          </a:p>
        </p:txBody>
      </p:sp>
      <p:sp>
        <p:nvSpPr>
          <p:cNvPr id="39" name="Oval 37"/>
          <p:cNvSpPr>
            <a:spLocks noChangeArrowheads="1"/>
          </p:cNvSpPr>
          <p:nvPr/>
        </p:nvSpPr>
        <p:spPr bwMode="auto">
          <a:xfrm>
            <a:off x="4128249" y="1380164"/>
            <a:ext cx="2915077" cy="356823"/>
          </a:xfrm>
          <a:prstGeom prst="ellipse">
            <a:avLst/>
          </a:prstGeom>
          <a:solidFill>
            <a:srgbClr val="D3D6E3"/>
          </a:solidFill>
          <a:ln w="3175">
            <a:solidFill>
              <a:srgbClr val="969696"/>
            </a:solidFill>
            <a:round/>
            <a:headEnd/>
            <a:tailEnd/>
          </a:ln>
        </p:spPr>
        <p:txBody>
          <a:bodyPr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Top Tier Earnings with Consistent Growth</a:t>
            </a:r>
          </a:p>
        </p:txBody>
      </p:sp>
      <p:sp>
        <p:nvSpPr>
          <p:cNvPr id="41" name="Line 39"/>
          <p:cNvSpPr>
            <a:spLocks noChangeShapeType="1"/>
          </p:cNvSpPr>
          <p:nvPr/>
        </p:nvSpPr>
        <p:spPr bwMode="auto">
          <a:xfrm>
            <a:off x="1084772" y="3592035"/>
            <a:ext cx="900203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800"/>
          </a:p>
        </p:txBody>
      </p:sp>
      <p:sp>
        <p:nvSpPr>
          <p:cNvPr id="42" name="Arc 40"/>
          <p:cNvSpPr>
            <a:spLocks/>
          </p:cNvSpPr>
          <p:nvPr/>
        </p:nvSpPr>
        <p:spPr bwMode="auto">
          <a:xfrm flipH="1">
            <a:off x="1945452" y="1550080"/>
            <a:ext cx="2166746" cy="496154"/>
          </a:xfrm>
          <a:custGeom>
            <a:avLst/>
            <a:gdLst>
              <a:gd name="T0" fmla="*/ 0 w 21600"/>
              <a:gd name="T1" fmla="*/ 0 h 21600"/>
              <a:gd name="T2" fmla="*/ 1080 w 21600"/>
              <a:gd name="T3" fmla="*/ 292 h 21600"/>
              <a:gd name="T4" fmla="*/ 0 w 21600"/>
              <a:gd name="T5" fmla="*/ 2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2"/>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endParaRPr lang="en-US" sz="2800"/>
          </a:p>
        </p:txBody>
      </p:sp>
      <p:sp>
        <p:nvSpPr>
          <p:cNvPr id="45" name="Oval 43"/>
          <p:cNvSpPr>
            <a:spLocks noChangeArrowheads="1"/>
          </p:cNvSpPr>
          <p:nvPr/>
        </p:nvSpPr>
        <p:spPr bwMode="auto">
          <a:xfrm>
            <a:off x="3404855" y="2762008"/>
            <a:ext cx="1586941" cy="560722"/>
          </a:xfrm>
          <a:prstGeom prst="ellipse">
            <a:avLst/>
          </a:prstGeom>
          <a:solidFill>
            <a:srgbClr val="D3D6E3"/>
          </a:solidFill>
          <a:ln w="3175" algn="ctr">
            <a:solidFill>
              <a:srgbClr val="969696"/>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Increase Share of Target Client Market</a:t>
            </a:r>
          </a:p>
        </p:txBody>
      </p:sp>
      <p:sp>
        <p:nvSpPr>
          <p:cNvPr id="47" name="Arc 45"/>
          <p:cNvSpPr>
            <a:spLocks/>
          </p:cNvSpPr>
          <p:nvPr/>
        </p:nvSpPr>
        <p:spPr bwMode="auto">
          <a:xfrm>
            <a:off x="7057369" y="1550080"/>
            <a:ext cx="2166746" cy="496154"/>
          </a:xfrm>
          <a:custGeom>
            <a:avLst/>
            <a:gdLst>
              <a:gd name="T0" fmla="*/ 0 w 21600"/>
              <a:gd name="T1" fmla="*/ 0 h 21600"/>
              <a:gd name="T2" fmla="*/ 1080 w 21600"/>
              <a:gd name="T3" fmla="*/ 292 h 21600"/>
              <a:gd name="T4" fmla="*/ 0 w 21600"/>
              <a:gd name="T5" fmla="*/ 292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9050">
            <a:solidFill>
              <a:schemeClr val="tx2"/>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p>
            <a:endParaRPr lang="en-US" sz="2800"/>
          </a:p>
        </p:txBody>
      </p:sp>
      <p:sp>
        <p:nvSpPr>
          <p:cNvPr id="24" name="Oval 22"/>
          <p:cNvSpPr>
            <a:spLocks noChangeArrowheads="1"/>
          </p:cNvSpPr>
          <p:nvPr/>
        </p:nvSpPr>
        <p:spPr bwMode="auto">
          <a:xfrm>
            <a:off x="4371313" y="2053030"/>
            <a:ext cx="2353327" cy="373814"/>
          </a:xfrm>
          <a:prstGeom prst="ellipse">
            <a:avLst/>
          </a:prstGeom>
          <a:solidFill>
            <a:srgbClr val="D3D6E3"/>
          </a:solidFill>
          <a:ln w="3175">
            <a:solidFill>
              <a:srgbClr val="969696"/>
            </a:solidFill>
            <a:round/>
            <a:headEnd/>
            <a:tailEnd/>
          </a:ln>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t>Maintain a High Level of Risk Management</a:t>
            </a:r>
            <a:endParaRPr lang="en-US" altLang="en-US" sz="800" b="0" dirty="0"/>
          </a:p>
        </p:txBody>
      </p:sp>
      <p:sp>
        <p:nvSpPr>
          <p:cNvPr id="50" name="Freeform 28">
            <a:extLst>
              <a:ext uri="{FF2B5EF4-FFF2-40B4-BE49-F238E27FC236}">
                <a16:creationId xmlns:a16="http://schemas.microsoft.com/office/drawing/2014/main" id="{58EE5E04-CB13-F346-B85A-7066594C615F}"/>
              </a:ext>
            </a:extLst>
          </p:cNvPr>
          <p:cNvSpPr>
            <a:spLocks/>
          </p:cNvSpPr>
          <p:nvPr/>
        </p:nvSpPr>
        <p:spPr bwMode="auto">
          <a:xfrm>
            <a:off x="5333304" y="2419197"/>
            <a:ext cx="196612" cy="195403"/>
          </a:xfrm>
          <a:custGeom>
            <a:avLst/>
            <a:gdLst>
              <a:gd name="T0" fmla="*/ 0 w 195"/>
              <a:gd name="T1" fmla="*/ 67 h 225"/>
              <a:gd name="T2" fmla="*/ 25 w 195"/>
              <a:gd name="T3" fmla="*/ 67 h 225"/>
              <a:gd name="T4" fmla="*/ 25 w 195"/>
              <a:gd name="T5" fmla="*/ 115 h 225"/>
              <a:gd name="T6" fmla="*/ 73 w 195"/>
              <a:gd name="T7" fmla="*/ 115 h 225"/>
              <a:gd name="T8" fmla="*/ 73 w 195"/>
              <a:gd name="T9" fmla="*/ 67 h 225"/>
              <a:gd name="T10" fmla="*/ 98 w 195"/>
              <a:gd name="T11" fmla="*/ 67 h 225"/>
              <a:gd name="T12" fmla="*/ 48 w 195"/>
              <a:gd name="T13" fmla="*/ 0 h 225"/>
              <a:gd name="T14" fmla="*/ 0 w 195"/>
              <a:gd name="T15" fmla="*/ 67 h 2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5" h="225">
                <a:moveTo>
                  <a:pt x="0" y="131"/>
                </a:moveTo>
                <a:lnTo>
                  <a:pt x="49" y="131"/>
                </a:lnTo>
                <a:lnTo>
                  <a:pt x="49" y="225"/>
                </a:lnTo>
                <a:lnTo>
                  <a:pt x="146" y="225"/>
                </a:lnTo>
                <a:lnTo>
                  <a:pt x="146" y="131"/>
                </a:lnTo>
                <a:lnTo>
                  <a:pt x="195" y="131"/>
                </a:lnTo>
                <a:lnTo>
                  <a:pt x="96" y="0"/>
                </a:lnTo>
                <a:lnTo>
                  <a:pt x="0" y="131"/>
                </a:lnTo>
                <a:close/>
              </a:path>
            </a:pathLst>
          </a:custGeom>
          <a:solidFill>
            <a:schemeClr val="tx1"/>
          </a:solidFill>
          <a:ln w="11113">
            <a:solidFill>
              <a:srgbClr val="000000"/>
            </a:solidFill>
            <a:prstDash val="solid"/>
            <a:round/>
            <a:headEnd/>
            <a:tailEnd/>
          </a:ln>
        </p:spPr>
        <p:txBody>
          <a:bodyPr/>
          <a:lstStyle/>
          <a:p>
            <a:endParaRPr lang="en-US" sz="2800"/>
          </a:p>
        </p:txBody>
      </p:sp>
      <p:cxnSp>
        <p:nvCxnSpPr>
          <p:cNvPr id="54" name="Straight Connector 53">
            <a:extLst>
              <a:ext uri="{FF2B5EF4-FFF2-40B4-BE49-F238E27FC236}">
                <a16:creationId xmlns:a16="http://schemas.microsoft.com/office/drawing/2014/main" id="{8109845A-8050-5C41-A4BC-CD10A401EA74}"/>
              </a:ext>
            </a:extLst>
          </p:cNvPr>
          <p:cNvCxnSpPr/>
          <p:nvPr/>
        </p:nvCxnSpPr>
        <p:spPr>
          <a:xfrm>
            <a:off x="4240598" y="3639778"/>
            <a:ext cx="0" cy="1617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4B22F21B-0C4A-8C4B-BD86-D8B25D147001}"/>
              </a:ext>
            </a:extLst>
          </p:cNvPr>
          <p:cNvCxnSpPr/>
          <p:nvPr/>
        </p:nvCxnSpPr>
        <p:spPr>
          <a:xfrm>
            <a:off x="7280063" y="3639778"/>
            <a:ext cx="0" cy="1617799"/>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C8594F43-A75B-B244-BBB5-23ACBEDD6FBA}"/>
              </a:ext>
            </a:extLst>
          </p:cNvPr>
          <p:cNvCxnSpPr/>
          <p:nvPr/>
        </p:nvCxnSpPr>
        <p:spPr>
          <a:xfrm flipV="1">
            <a:off x="5519533" y="1736987"/>
            <a:ext cx="0" cy="305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Line 39">
            <a:extLst>
              <a:ext uri="{FF2B5EF4-FFF2-40B4-BE49-F238E27FC236}">
                <a16:creationId xmlns:a16="http://schemas.microsoft.com/office/drawing/2014/main" id="{93E808A2-B31A-0640-9BC5-8E994A06E49E}"/>
              </a:ext>
            </a:extLst>
          </p:cNvPr>
          <p:cNvSpPr>
            <a:spLocks noChangeShapeType="1"/>
          </p:cNvSpPr>
          <p:nvPr/>
        </p:nvSpPr>
        <p:spPr bwMode="auto">
          <a:xfrm>
            <a:off x="1084772" y="2586272"/>
            <a:ext cx="900203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800"/>
          </a:p>
        </p:txBody>
      </p:sp>
      <p:sp>
        <p:nvSpPr>
          <p:cNvPr id="59" name="Line 39">
            <a:extLst>
              <a:ext uri="{FF2B5EF4-FFF2-40B4-BE49-F238E27FC236}">
                <a16:creationId xmlns:a16="http://schemas.microsoft.com/office/drawing/2014/main" id="{48E03AD4-92A1-2446-AEAB-689839DE3725}"/>
              </a:ext>
            </a:extLst>
          </p:cNvPr>
          <p:cNvSpPr>
            <a:spLocks noChangeShapeType="1"/>
          </p:cNvSpPr>
          <p:nvPr/>
        </p:nvSpPr>
        <p:spPr bwMode="auto">
          <a:xfrm>
            <a:off x="1107170" y="5379746"/>
            <a:ext cx="900203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sz="2800"/>
          </a:p>
        </p:txBody>
      </p:sp>
      <p:sp>
        <p:nvSpPr>
          <p:cNvPr id="46" name="Rectangle 34">
            <a:extLst>
              <a:ext uri="{FF2B5EF4-FFF2-40B4-BE49-F238E27FC236}">
                <a16:creationId xmlns:a16="http://schemas.microsoft.com/office/drawing/2014/main" id="{AA7F1E4D-71BF-8A4F-AF09-FF6BB50BB76C}"/>
              </a:ext>
            </a:extLst>
          </p:cNvPr>
          <p:cNvSpPr>
            <a:spLocks noChangeArrowheads="1"/>
          </p:cNvSpPr>
          <p:nvPr/>
        </p:nvSpPr>
        <p:spPr bwMode="auto">
          <a:xfrm>
            <a:off x="1140397" y="3361862"/>
            <a:ext cx="553625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dirty="0">
                <a:solidFill>
                  <a:schemeClr val="tx1">
                    <a:lumMod val="75000"/>
                    <a:lumOff val="25000"/>
                  </a:schemeClr>
                </a:solidFill>
              </a:rPr>
              <a:t>Value Proposition:  Provide Financial solutions for Life; Deliver Quality Service at Fair Price </a:t>
            </a:r>
            <a:endParaRPr lang="en-US" altLang="en-US" sz="3600" dirty="0">
              <a:solidFill>
                <a:schemeClr val="tx1">
                  <a:lumMod val="75000"/>
                  <a:lumOff val="25000"/>
                </a:schemeClr>
              </a:solidFill>
            </a:endParaRPr>
          </a:p>
        </p:txBody>
      </p:sp>
      <p:sp>
        <p:nvSpPr>
          <p:cNvPr id="48" name="Freeform 28">
            <a:extLst>
              <a:ext uri="{FF2B5EF4-FFF2-40B4-BE49-F238E27FC236}">
                <a16:creationId xmlns:a16="http://schemas.microsoft.com/office/drawing/2014/main" id="{342D1E8F-D811-4B48-89B8-1814B7CB35AF}"/>
              </a:ext>
            </a:extLst>
          </p:cNvPr>
          <p:cNvSpPr>
            <a:spLocks/>
          </p:cNvSpPr>
          <p:nvPr/>
        </p:nvSpPr>
        <p:spPr bwMode="auto">
          <a:xfrm>
            <a:off x="2537889" y="3485990"/>
            <a:ext cx="196612" cy="195403"/>
          </a:xfrm>
          <a:custGeom>
            <a:avLst/>
            <a:gdLst>
              <a:gd name="T0" fmla="*/ 0 w 195"/>
              <a:gd name="T1" fmla="*/ 67 h 225"/>
              <a:gd name="T2" fmla="*/ 25 w 195"/>
              <a:gd name="T3" fmla="*/ 67 h 225"/>
              <a:gd name="T4" fmla="*/ 25 w 195"/>
              <a:gd name="T5" fmla="*/ 115 h 225"/>
              <a:gd name="T6" fmla="*/ 73 w 195"/>
              <a:gd name="T7" fmla="*/ 115 h 225"/>
              <a:gd name="T8" fmla="*/ 73 w 195"/>
              <a:gd name="T9" fmla="*/ 67 h 225"/>
              <a:gd name="T10" fmla="*/ 98 w 195"/>
              <a:gd name="T11" fmla="*/ 67 h 225"/>
              <a:gd name="T12" fmla="*/ 48 w 195"/>
              <a:gd name="T13" fmla="*/ 0 h 225"/>
              <a:gd name="T14" fmla="*/ 0 w 195"/>
              <a:gd name="T15" fmla="*/ 67 h 2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5" h="225">
                <a:moveTo>
                  <a:pt x="0" y="131"/>
                </a:moveTo>
                <a:lnTo>
                  <a:pt x="49" y="131"/>
                </a:lnTo>
                <a:lnTo>
                  <a:pt x="49" y="225"/>
                </a:lnTo>
                <a:lnTo>
                  <a:pt x="146" y="225"/>
                </a:lnTo>
                <a:lnTo>
                  <a:pt x="146" y="131"/>
                </a:lnTo>
                <a:lnTo>
                  <a:pt x="195" y="131"/>
                </a:lnTo>
                <a:lnTo>
                  <a:pt x="96" y="0"/>
                </a:lnTo>
                <a:lnTo>
                  <a:pt x="0" y="131"/>
                </a:lnTo>
                <a:close/>
              </a:path>
            </a:pathLst>
          </a:custGeom>
          <a:solidFill>
            <a:schemeClr val="tx1"/>
          </a:solidFill>
          <a:ln w="11113">
            <a:solidFill>
              <a:srgbClr val="000000"/>
            </a:solidFill>
            <a:prstDash val="solid"/>
            <a:round/>
            <a:headEnd/>
            <a:tailEnd/>
          </a:ln>
        </p:spPr>
        <p:txBody>
          <a:bodyPr/>
          <a:lstStyle/>
          <a:p>
            <a:endParaRPr lang="en-US" sz="2800"/>
          </a:p>
        </p:txBody>
      </p:sp>
      <p:sp>
        <p:nvSpPr>
          <p:cNvPr id="51" name="Freeform 28">
            <a:extLst>
              <a:ext uri="{FF2B5EF4-FFF2-40B4-BE49-F238E27FC236}">
                <a16:creationId xmlns:a16="http://schemas.microsoft.com/office/drawing/2014/main" id="{CE9E24CB-81E2-DE41-8165-B97848E8B943}"/>
              </a:ext>
            </a:extLst>
          </p:cNvPr>
          <p:cNvSpPr>
            <a:spLocks/>
          </p:cNvSpPr>
          <p:nvPr/>
        </p:nvSpPr>
        <p:spPr bwMode="auto">
          <a:xfrm>
            <a:off x="5608185" y="3512319"/>
            <a:ext cx="196612" cy="195403"/>
          </a:xfrm>
          <a:custGeom>
            <a:avLst/>
            <a:gdLst>
              <a:gd name="T0" fmla="*/ 0 w 195"/>
              <a:gd name="T1" fmla="*/ 67 h 225"/>
              <a:gd name="T2" fmla="*/ 25 w 195"/>
              <a:gd name="T3" fmla="*/ 67 h 225"/>
              <a:gd name="T4" fmla="*/ 25 w 195"/>
              <a:gd name="T5" fmla="*/ 115 h 225"/>
              <a:gd name="T6" fmla="*/ 73 w 195"/>
              <a:gd name="T7" fmla="*/ 115 h 225"/>
              <a:gd name="T8" fmla="*/ 73 w 195"/>
              <a:gd name="T9" fmla="*/ 67 h 225"/>
              <a:gd name="T10" fmla="*/ 98 w 195"/>
              <a:gd name="T11" fmla="*/ 67 h 225"/>
              <a:gd name="T12" fmla="*/ 48 w 195"/>
              <a:gd name="T13" fmla="*/ 0 h 225"/>
              <a:gd name="T14" fmla="*/ 0 w 195"/>
              <a:gd name="T15" fmla="*/ 67 h 2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5" h="225">
                <a:moveTo>
                  <a:pt x="0" y="131"/>
                </a:moveTo>
                <a:lnTo>
                  <a:pt x="49" y="131"/>
                </a:lnTo>
                <a:lnTo>
                  <a:pt x="49" y="225"/>
                </a:lnTo>
                <a:lnTo>
                  <a:pt x="146" y="225"/>
                </a:lnTo>
                <a:lnTo>
                  <a:pt x="146" y="131"/>
                </a:lnTo>
                <a:lnTo>
                  <a:pt x="195" y="131"/>
                </a:lnTo>
                <a:lnTo>
                  <a:pt x="96" y="0"/>
                </a:lnTo>
                <a:lnTo>
                  <a:pt x="0" y="131"/>
                </a:lnTo>
                <a:close/>
              </a:path>
            </a:pathLst>
          </a:custGeom>
          <a:solidFill>
            <a:schemeClr val="tx1"/>
          </a:solidFill>
          <a:ln w="11113">
            <a:solidFill>
              <a:srgbClr val="000000"/>
            </a:solidFill>
            <a:prstDash val="solid"/>
            <a:round/>
            <a:headEnd/>
            <a:tailEnd/>
          </a:ln>
        </p:spPr>
        <p:txBody>
          <a:bodyPr/>
          <a:lstStyle/>
          <a:p>
            <a:endParaRPr lang="en-US" sz="2800"/>
          </a:p>
        </p:txBody>
      </p:sp>
      <p:sp>
        <p:nvSpPr>
          <p:cNvPr id="53" name="Freeform 28">
            <a:extLst>
              <a:ext uri="{FF2B5EF4-FFF2-40B4-BE49-F238E27FC236}">
                <a16:creationId xmlns:a16="http://schemas.microsoft.com/office/drawing/2014/main" id="{16D72736-3E91-AE41-A6EE-F37F3D49BB22}"/>
              </a:ext>
            </a:extLst>
          </p:cNvPr>
          <p:cNvSpPr>
            <a:spLocks/>
          </p:cNvSpPr>
          <p:nvPr/>
        </p:nvSpPr>
        <p:spPr bwMode="auto">
          <a:xfrm>
            <a:off x="8652998" y="2884315"/>
            <a:ext cx="199059" cy="823408"/>
          </a:xfrm>
          <a:custGeom>
            <a:avLst/>
            <a:gdLst>
              <a:gd name="T0" fmla="*/ 0 w 195"/>
              <a:gd name="T1" fmla="*/ 67 h 225"/>
              <a:gd name="T2" fmla="*/ 25 w 195"/>
              <a:gd name="T3" fmla="*/ 67 h 225"/>
              <a:gd name="T4" fmla="*/ 25 w 195"/>
              <a:gd name="T5" fmla="*/ 115 h 225"/>
              <a:gd name="T6" fmla="*/ 73 w 195"/>
              <a:gd name="T7" fmla="*/ 115 h 225"/>
              <a:gd name="T8" fmla="*/ 73 w 195"/>
              <a:gd name="T9" fmla="*/ 67 h 225"/>
              <a:gd name="T10" fmla="*/ 98 w 195"/>
              <a:gd name="T11" fmla="*/ 67 h 225"/>
              <a:gd name="T12" fmla="*/ 48 w 195"/>
              <a:gd name="T13" fmla="*/ 0 h 225"/>
              <a:gd name="T14" fmla="*/ 0 w 195"/>
              <a:gd name="T15" fmla="*/ 67 h 22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5" h="225">
                <a:moveTo>
                  <a:pt x="0" y="131"/>
                </a:moveTo>
                <a:lnTo>
                  <a:pt x="49" y="131"/>
                </a:lnTo>
                <a:lnTo>
                  <a:pt x="49" y="225"/>
                </a:lnTo>
                <a:lnTo>
                  <a:pt x="146" y="225"/>
                </a:lnTo>
                <a:lnTo>
                  <a:pt x="146" y="131"/>
                </a:lnTo>
                <a:lnTo>
                  <a:pt x="195" y="131"/>
                </a:lnTo>
                <a:lnTo>
                  <a:pt x="96" y="0"/>
                </a:lnTo>
                <a:lnTo>
                  <a:pt x="0" y="131"/>
                </a:lnTo>
                <a:close/>
              </a:path>
            </a:pathLst>
          </a:custGeom>
          <a:solidFill>
            <a:schemeClr val="tx1"/>
          </a:solidFill>
          <a:ln w="11113">
            <a:solidFill>
              <a:srgbClr val="000000"/>
            </a:solidFill>
            <a:prstDash val="solid"/>
            <a:round/>
            <a:headEnd/>
            <a:tailEnd/>
          </a:ln>
        </p:spPr>
        <p:txBody>
          <a:bodyPr/>
          <a:lstStyle/>
          <a:p>
            <a:endParaRPr lang="en-US" sz="2800"/>
          </a:p>
        </p:txBody>
      </p:sp>
      <p:cxnSp>
        <p:nvCxnSpPr>
          <p:cNvPr id="43" name="Straight Arrow Connector 42">
            <a:extLst>
              <a:ext uri="{FF2B5EF4-FFF2-40B4-BE49-F238E27FC236}">
                <a16:creationId xmlns:a16="http://schemas.microsoft.com/office/drawing/2014/main" id="{51A504E2-B94E-A345-84B9-612F5A4B4ADF}"/>
              </a:ext>
            </a:extLst>
          </p:cNvPr>
          <p:cNvCxnSpPr/>
          <p:nvPr/>
        </p:nvCxnSpPr>
        <p:spPr>
          <a:xfrm flipV="1">
            <a:off x="8670392" y="4339692"/>
            <a:ext cx="0" cy="3058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97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052854" y="6509746"/>
            <a:ext cx="4114800" cy="365125"/>
          </a:xfrm>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11</a:t>
            </a:fld>
            <a:endParaRPr lang="en-US"/>
          </a:p>
        </p:txBody>
      </p:sp>
      <p:sp>
        <p:nvSpPr>
          <p:cNvPr id="4" name="Content Placeholder 3"/>
          <p:cNvSpPr>
            <a:spLocks noGrp="1"/>
          </p:cNvSpPr>
          <p:nvPr>
            <p:ph sz="quarter" idx="13"/>
          </p:nvPr>
        </p:nvSpPr>
        <p:spPr/>
        <p:txBody>
          <a:bodyPr/>
          <a:lstStyle/>
          <a:p>
            <a:r>
              <a:rPr lang="en-US" altLang="en-US" dirty="0"/>
              <a:t>Bank Strategy Map Example</a:t>
            </a:r>
            <a:endParaRPr lang="en-US" dirty="0"/>
          </a:p>
        </p:txBody>
      </p:sp>
      <p:grpSp>
        <p:nvGrpSpPr>
          <p:cNvPr id="60" name="Group 59">
            <a:extLst>
              <a:ext uri="{FF2B5EF4-FFF2-40B4-BE49-F238E27FC236}">
                <a16:creationId xmlns:a16="http://schemas.microsoft.com/office/drawing/2014/main" id="{0325C504-D8D4-C240-A193-FC8CFA457673}"/>
              </a:ext>
            </a:extLst>
          </p:cNvPr>
          <p:cNvGrpSpPr/>
          <p:nvPr/>
        </p:nvGrpSpPr>
        <p:grpSpPr>
          <a:xfrm>
            <a:off x="702366" y="1078487"/>
            <a:ext cx="10577312" cy="5166581"/>
            <a:chOff x="1584476" y="1078487"/>
            <a:chExt cx="9024820" cy="5166581"/>
          </a:xfrm>
        </p:grpSpPr>
        <p:sp>
          <p:nvSpPr>
            <p:cNvPr id="59" name="Rectangle 13">
              <a:extLst>
                <a:ext uri="{FF2B5EF4-FFF2-40B4-BE49-F238E27FC236}">
                  <a16:creationId xmlns:a16="http://schemas.microsoft.com/office/drawing/2014/main" id="{2C806741-3D30-9041-A43D-BD97B46B1F12}"/>
                </a:ext>
              </a:extLst>
            </p:cNvPr>
            <p:cNvSpPr>
              <a:spLocks noChangeArrowheads="1"/>
            </p:cNvSpPr>
            <p:nvPr/>
          </p:nvSpPr>
          <p:spPr bwMode="auto">
            <a:xfrm>
              <a:off x="2650287" y="4810165"/>
              <a:ext cx="7951914" cy="1434903"/>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6" name="Rectangle 3"/>
            <p:cNvSpPr>
              <a:spLocks noChangeArrowheads="1"/>
            </p:cNvSpPr>
            <p:nvPr/>
          </p:nvSpPr>
          <p:spPr bwMode="auto">
            <a:xfrm>
              <a:off x="1584477" y="1176421"/>
              <a:ext cx="966501" cy="290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85000"/>
                </a:lnSpc>
                <a:spcBef>
                  <a:spcPct val="0"/>
                </a:spcBef>
              </a:pPr>
              <a:r>
                <a:rPr lang="en-US" altLang="en-US" sz="1200" i="1" dirty="0">
                  <a:latin typeface="Arial" panose="020B0604020202020204" pitchFamily="34" charset="0"/>
                </a:rPr>
                <a:t>Financial</a:t>
              </a:r>
            </a:p>
            <a:p>
              <a:pPr>
                <a:lnSpc>
                  <a:spcPct val="85000"/>
                </a:lnSpc>
                <a:spcBef>
                  <a:spcPct val="0"/>
                </a:spcBef>
              </a:pPr>
              <a:r>
                <a:rPr lang="en-US" altLang="en-US" sz="1200" i="1" dirty="0">
                  <a:latin typeface="Arial" panose="020B0604020202020204" pitchFamily="34" charset="0"/>
                </a:rPr>
                <a:t>Perspective</a:t>
              </a:r>
            </a:p>
          </p:txBody>
        </p:sp>
        <p:sp>
          <p:nvSpPr>
            <p:cNvPr id="7" name="Rectangle 4"/>
            <p:cNvSpPr>
              <a:spLocks noChangeArrowheads="1"/>
            </p:cNvSpPr>
            <p:nvPr/>
          </p:nvSpPr>
          <p:spPr bwMode="auto">
            <a:xfrm>
              <a:off x="1584477" y="2286358"/>
              <a:ext cx="966501" cy="290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85000"/>
                </a:lnSpc>
                <a:spcBef>
                  <a:spcPct val="0"/>
                </a:spcBef>
              </a:pPr>
              <a:r>
                <a:rPr lang="en-US" altLang="en-US" sz="1200" i="1">
                  <a:latin typeface="Arial" panose="020B0604020202020204" pitchFamily="34" charset="0"/>
                </a:rPr>
                <a:t>Customer</a:t>
              </a:r>
            </a:p>
            <a:p>
              <a:pPr>
                <a:lnSpc>
                  <a:spcPct val="85000"/>
                </a:lnSpc>
                <a:spcBef>
                  <a:spcPct val="0"/>
                </a:spcBef>
              </a:pPr>
              <a:r>
                <a:rPr lang="en-US" altLang="en-US" sz="1200" i="1">
                  <a:latin typeface="Arial" panose="020B0604020202020204" pitchFamily="34" charset="0"/>
                </a:rPr>
                <a:t>Perspective</a:t>
              </a:r>
            </a:p>
          </p:txBody>
        </p:sp>
        <p:sp>
          <p:nvSpPr>
            <p:cNvPr id="8" name="Rectangle 5"/>
            <p:cNvSpPr>
              <a:spLocks noChangeArrowheads="1"/>
            </p:cNvSpPr>
            <p:nvPr/>
          </p:nvSpPr>
          <p:spPr bwMode="auto">
            <a:xfrm>
              <a:off x="1584477" y="3525392"/>
              <a:ext cx="966501" cy="290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85000"/>
                </a:lnSpc>
                <a:spcBef>
                  <a:spcPct val="0"/>
                </a:spcBef>
              </a:pPr>
              <a:r>
                <a:rPr lang="en-US" altLang="en-US" sz="1200" i="1" dirty="0">
                  <a:latin typeface="Arial" panose="020B0604020202020204" pitchFamily="34" charset="0"/>
                </a:rPr>
                <a:t>Internal</a:t>
              </a:r>
            </a:p>
            <a:p>
              <a:pPr>
                <a:lnSpc>
                  <a:spcPct val="85000"/>
                </a:lnSpc>
                <a:spcBef>
                  <a:spcPct val="0"/>
                </a:spcBef>
              </a:pPr>
              <a:r>
                <a:rPr lang="en-US" altLang="en-US" sz="1200" i="1" dirty="0">
                  <a:latin typeface="Arial" panose="020B0604020202020204" pitchFamily="34" charset="0"/>
                </a:rPr>
                <a:t>Perspective</a:t>
              </a:r>
            </a:p>
          </p:txBody>
        </p:sp>
        <p:sp>
          <p:nvSpPr>
            <p:cNvPr id="9" name="Rectangle 6"/>
            <p:cNvSpPr>
              <a:spLocks noChangeArrowheads="1"/>
            </p:cNvSpPr>
            <p:nvPr/>
          </p:nvSpPr>
          <p:spPr bwMode="auto">
            <a:xfrm>
              <a:off x="1584476" y="4874233"/>
              <a:ext cx="998422" cy="4708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85000"/>
                </a:lnSpc>
                <a:spcBef>
                  <a:spcPct val="0"/>
                </a:spcBef>
              </a:pPr>
              <a:r>
                <a:rPr lang="en-US" altLang="en-US" sz="1200" i="1" dirty="0">
                  <a:latin typeface="Arial" panose="020B0604020202020204" pitchFamily="34" charset="0"/>
                </a:rPr>
                <a:t>Talent &amp; Technology Perspective</a:t>
              </a:r>
            </a:p>
          </p:txBody>
        </p:sp>
        <p:sp>
          <p:nvSpPr>
            <p:cNvPr id="12" name="Rectangle 9"/>
            <p:cNvSpPr>
              <a:spLocks noChangeArrowheads="1"/>
            </p:cNvSpPr>
            <p:nvPr/>
          </p:nvSpPr>
          <p:spPr bwMode="auto">
            <a:xfrm>
              <a:off x="8020136" y="3397780"/>
              <a:ext cx="2587387" cy="1322131"/>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3" name="Rectangle 10"/>
            <p:cNvSpPr>
              <a:spLocks noChangeArrowheads="1"/>
            </p:cNvSpPr>
            <p:nvPr/>
          </p:nvSpPr>
          <p:spPr bwMode="auto">
            <a:xfrm>
              <a:off x="5338759" y="3408167"/>
              <a:ext cx="2587387" cy="1322130"/>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4" name="Rectangle 11"/>
            <p:cNvSpPr>
              <a:spLocks noChangeArrowheads="1"/>
            </p:cNvSpPr>
            <p:nvPr/>
          </p:nvSpPr>
          <p:spPr bwMode="auto">
            <a:xfrm>
              <a:off x="2657382" y="3408167"/>
              <a:ext cx="2587387" cy="1322130"/>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5" name="Rectangle 12"/>
            <p:cNvSpPr>
              <a:spLocks noChangeArrowheads="1"/>
            </p:cNvSpPr>
            <p:nvPr/>
          </p:nvSpPr>
          <p:spPr bwMode="auto">
            <a:xfrm>
              <a:off x="2650288" y="1078487"/>
              <a:ext cx="7957235" cy="1006066"/>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6" name="Rectangle 13"/>
            <p:cNvSpPr>
              <a:spLocks noChangeArrowheads="1"/>
            </p:cNvSpPr>
            <p:nvPr/>
          </p:nvSpPr>
          <p:spPr bwMode="auto">
            <a:xfrm>
              <a:off x="2657382" y="2156081"/>
              <a:ext cx="7951914" cy="1158905"/>
            </a:xfrm>
            <a:prstGeom prst="rect">
              <a:avLst/>
            </a:prstGeom>
            <a:solidFill>
              <a:srgbClr val="EAEAEA"/>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7" name="Arc 15"/>
            <p:cNvSpPr>
              <a:spLocks/>
            </p:cNvSpPr>
            <p:nvPr/>
          </p:nvSpPr>
          <p:spPr bwMode="auto">
            <a:xfrm>
              <a:off x="5208411" y="1372293"/>
              <a:ext cx="1113700" cy="164709"/>
            </a:xfrm>
            <a:custGeom>
              <a:avLst/>
              <a:gdLst>
                <a:gd name="T0" fmla="*/ 0 w 21598"/>
                <a:gd name="T1" fmla="*/ 174311 h 21599"/>
                <a:gd name="T2" fmla="*/ 634377 w 21598"/>
                <a:gd name="T3" fmla="*/ 0 h 21599"/>
                <a:gd name="T4" fmla="*/ 636588 w 21598"/>
                <a:gd name="T5" fmla="*/ 176212 h 21599"/>
                <a:gd name="T6" fmla="*/ 0 60000 65536"/>
                <a:gd name="T7" fmla="*/ 0 60000 65536"/>
                <a:gd name="T8" fmla="*/ 0 60000 65536"/>
              </a:gdLst>
              <a:ahLst/>
              <a:cxnLst>
                <a:cxn ang="T6">
                  <a:pos x="T0" y="T1"/>
                </a:cxn>
                <a:cxn ang="T7">
                  <a:pos x="T2" y="T3"/>
                </a:cxn>
                <a:cxn ang="T8">
                  <a:pos x="T4" y="T5"/>
                </a:cxn>
              </a:cxnLst>
              <a:rect l="0" t="0" r="r" b="b"/>
              <a:pathLst>
                <a:path w="21598" h="21599" fill="none" extrusionOk="0">
                  <a:moveTo>
                    <a:pt x="-1" y="21365"/>
                  </a:moveTo>
                  <a:cubicBezTo>
                    <a:pt x="126" y="9557"/>
                    <a:pt x="9713" y="40"/>
                    <a:pt x="21522" y="-1"/>
                  </a:cubicBezTo>
                </a:path>
                <a:path w="21598" h="21599" stroke="0" extrusionOk="0">
                  <a:moveTo>
                    <a:pt x="-1" y="21365"/>
                  </a:moveTo>
                  <a:cubicBezTo>
                    <a:pt x="126" y="9557"/>
                    <a:pt x="9713" y="40"/>
                    <a:pt x="21522" y="-1"/>
                  </a:cubicBezTo>
                  <a:lnTo>
                    <a:pt x="21598" y="21599"/>
                  </a:lnTo>
                  <a:lnTo>
                    <a:pt x="-1" y="21365"/>
                  </a:lnTo>
                  <a:close/>
                </a:path>
              </a:pathLst>
            </a:custGeom>
            <a:noFill/>
            <a:ln w="12700" cap="rnd">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Arc 16"/>
            <p:cNvSpPr>
              <a:spLocks/>
            </p:cNvSpPr>
            <p:nvPr/>
          </p:nvSpPr>
          <p:spPr bwMode="auto">
            <a:xfrm>
              <a:off x="6968961" y="1370808"/>
              <a:ext cx="1008163" cy="126130"/>
            </a:xfrm>
            <a:custGeom>
              <a:avLst/>
              <a:gdLst>
                <a:gd name="T0" fmla="*/ 0 w 21683"/>
                <a:gd name="T1" fmla="*/ 6 h 21600"/>
                <a:gd name="T2" fmla="*/ 576263 w 21683"/>
                <a:gd name="T3" fmla="*/ 134938 h 21600"/>
                <a:gd name="T4" fmla="*/ 2206 w 21683"/>
                <a:gd name="T5" fmla="*/ 134938 h 21600"/>
                <a:gd name="T6" fmla="*/ 0 60000 65536"/>
                <a:gd name="T7" fmla="*/ 0 60000 65536"/>
                <a:gd name="T8" fmla="*/ 0 60000 65536"/>
              </a:gdLst>
              <a:ahLst/>
              <a:cxnLst>
                <a:cxn ang="T6">
                  <a:pos x="T0" y="T1"/>
                </a:cxn>
                <a:cxn ang="T7">
                  <a:pos x="T2" y="T3"/>
                </a:cxn>
                <a:cxn ang="T8">
                  <a:pos x="T4" y="T5"/>
                </a:cxn>
              </a:cxnLst>
              <a:rect l="0" t="0" r="r" b="b"/>
              <a:pathLst>
                <a:path w="21683" h="21600" fill="none" extrusionOk="0">
                  <a:moveTo>
                    <a:pt x="-1" y="0"/>
                  </a:moveTo>
                  <a:cubicBezTo>
                    <a:pt x="27" y="0"/>
                    <a:pt x="55" y="0"/>
                    <a:pt x="83" y="0"/>
                  </a:cubicBezTo>
                  <a:cubicBezTo>
                    <a:pt x="12012" y="0"/>
                    <a:pt x="21683" y="9670"/>
                    <a:pt x="21683" y="21600"/>
                  </a:cubicBezTo>
                </a:path>
                <a:path w="21683" h="21600" stroke="0" extrusionOk="0">
                  <a:moveTo>
                    <a:pt x="-1" y="0"/>
                  </a:moveTo>
                  <a:cubicBezTo>
                    <a:pt x="27" y="0"/>
                    <a:pt x="55" y="0"/>
                    <a:pt x="83" y="0"/>
                  </a:cubicBezTo>
                  <a:cubicBezTo>
                    <a:pt x="12012" y="0"/>
                    <a:pt x="21683" y="9670"/>
                    <a:pt x="21683" y="21600"/>
                  </a:cubicBezTo>
                  <a:lnTo>
                    <a:pt x="83" y="21600"/>
                  </a:lnTo>
                  <a:lnTo>
                    <a:pt x="-1" y="0"/>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Arc 17"/>
            <p:cNvSpPr>
              <a:spLocks/>
            </p:cNvSpPr>
            <p:nvPr/>
          </p:nvSpPr>
          <p:spPr bwMode="auto">
            <a:xfrm>
              <a:off x="4645126" y="1998286"/>
              <a:ext cx="258916" cy="412517"/>
            </a:xfrm>
            <a:custGeom>
              <a:avLst/>
              <a:gdLst>
                <a:gd name="T0" fmla="*/ 0 w 21599"/>
                <a:gd name="T1" fmla="*/ 439425 h 21599"/>
                <a:gd name="T2" fmla="*/ 229554 w 21599"/>
                <a:gd name="T3" fmla="*/ 0 h 21599"/>
                <a:gd name="T4" fmla="*/ 231775 w 21599"/>
                <a:gd name="T5" fmla="*/ 441325 h 21599"/>
                <a:gd name="T6" fmla="*/ 0 60000 65536"/>
                <a:gd name="T7" fmla="*/ 0 60000 65536"/>
                <a:gd name="T8" fmla="*/ 0 60000 65536"/>
              </a:gdLst>
              <a:ahLst/>
              <a:cxnLst>
                <a:cxn ang="T6">
                  <a:pos x="T0" y="T1"/>
                </a:cxn>
                <a:cxn ang="T7">
                  <a:pos x="T2" y="T3"/>
                </a:cxn>
                <a:cxn ang="T8">
                  <a:pos x="T4" y="T5"/>
                </a:cxn>
              </a:cxnLst>
              <a:rect l="0" t="0" r="r" b="b"/>
              <a:pathLst>
                <a:path w="21599" h="21599" fill="none" extrusionOk="0">
                  <a:moveTo>
                    <a:pt x="-1" y="21505"/>
                  </a:moveTo>
                  <a:cubicBezTo>
                    <a:pt x="50" y="9693"/>
                    <a:pt x="9580" y="113"/>
                    <a:pt x="21391" y="-1"/>
                  </a:cubicBezTo>
                </a:path>
                <a:path w="21599" h="21599" stroke="0" extrusionOk="0">
                  <a:moveTo>
                    <a:pt x="-1" y="21505"/>
                  </a:moveTo>
                  <a:cubicBezTo>
                    <a:pt x="50" y="9693"/>
                    <a:pt x="9580" y="113"/>
                    <a:pt x="21391" y="-1"/>
                  </a:cubicBezTo>
                  <a:lnTo>
                    <a:pt x="21599" y="21599"/>
                  </a:lnTo>
                  <a:lnTo>
                    <a:pt x="-1" y="21505"/>
                  </a:lnTo>
                  <a:close/>
                </a:path>
              </a:pathLst>
            </a:custGeom>
            <a:noFill/>
            <a:ln w="12700" cap="rnd">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 name="Arc 18"/>
            <p:cNvSpPr>
              <a:spLocks/>
            </p:cNvSpPr>
            <p:nvPr/>
          </p:nvSpPr>
          <p:spPr bwMode="auto">
            <a:xfrm>
              <a:off x="8995504" y="2856167"/>
              <a:ext cx="849458" cy="1089163"/>
            </a:xfrm>
            <a:custGeom>
              <a:avLst/>
              <a:gdLst>
                <a:gd name="T0" fmla="*/ 0 w 21600"/>
                <a:gd name="T1" fmla="*/ 0 h 21600"/>
                <a:gd name="T2" fmla="*/ 760413 w 21600"/>
                <a:gd name="T3" fmla="*/ 1165225 h 21600"/>
                <a:gd name="T4" fmla="*/ 0 w 21600"/>
                <a:gd name="T5" fmla="*/ 11652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 name="Arc 19"/>
            <p:cNvSpPr>
              <a:spLocks/>
            </p:cNvSpPr>
            <p:nvPr/>
          </p:nvSpPr>
          <p:spPr bwMode="auto">
            <a:xfrm>
              <a:off x="4443194" y="3062425"/>
              <a:ext cx="193300" cy="912582"/>
            </a:xfrm>
            <a:custGeom>
              <a:avLst/>
              <a:gdLst>
                <a:gd name="T0" fmla="*/ 0 w 21599"/>
                <a:gd name="T1" fmla="*/ 974234 h 21598"/>
                <a:gd name="T2" fmla="*/ 170826 w 21599"/>
                <a:gd name="T3" fmla="*/ 0 h 21598"/>
                <a:gd name="T4" fmla="*/ 173037 w 21599"/>
                <a:gd name="T5" fmla="*/ 976313 h 21598"/>
                <a:gd name="T6" fmla="*/ 0 60000 65536"/>
                <a:gd name="T7" fmla="*/ 0 60000 65536"/>
                <a:gd name="T8" fmla="*/ 0 60000 65536"/>
              </a:gdLst>
              <a:ahLst/>
              <a:cxnLst>
                <a:cxn ang="T6">
                  <a:pos x="T0" y="T1"/>
                </a:cxn>
                <a:cxn ang="T7">
                  <a:pos x="T2" y="T3"/>
                </a:cxn>
                <a:cxn ang="T8">
                  <a:pos x="T4" y="T5"/>
                </a:cxn>
              </a:cxnLst>
              <a:rect l="0" t="0" r="r" b="b"/>
              <a:pathLst>
                <a:path w="21599" h="21598" fill="none" extrusionOk="0">
                  <a:moveTo>
                    <a:pt x="-1" y="21551"/>
                  </a:moveTo>
                  <a:cubicBezTo>
                    <a:pt x="24" y="9748"/>
                    <a:pt x="9520" y="150"/>
                    <a:pt x="21322" y="-1"/>
                  </a:cubicBezTo>
                </a:path>
                <a:path w="21599" h="21598" stroke="0" extrusionOk="0">
                  <a:moveTo>
                    <a:pt x="-1" y="21551"/>
                  </a:moveTo>
                  <a:cubicBezTo>
                    <a:pt x="24" y="9748"/>
                    <a:pt x="9520" y="150"/>
                    <a:pt x="21322" y="-1"/>
                  </a:cubicBezTo>
                  <a:lnTo>
                    <a:pt x="21599" y="21598"/>
                  </a:lnTo>
                  <a:lnTo>
                    <a:pt x="-1" y="21551"/>
                  </a:lnTo>
                  <a:close/>
                </a:path>
              </a:pathLst>
            </a:custGeom>
            <a:noFill/>
            <a:ln w="12700" cap="rnd">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Arc 20"/>
            <p:cNvSpPr>
              <a:spLocks/>
            </p:cNvSpPr>
            <p:nvPr/>
          </p:nvSpPr>
          <p:spPr bwMode="auto">
            <a:xfrm>
              <a:off x="4870581" y="3074295"/>
              <a:ext cx="730640" cy="973421"/>
            </a:xfrm>
            <a:custGeom>
              <a:avLst/>
              <a:gdLst>
                <a:gd name="T0" fmla="*/ 651506 w 21600"/>
                <a:gd name="T1" fmla="*/ 1041400 h 21646"/>
                <a:gd name="T2" fmla="*/ 30 w 21600"/>
                <a:gd name="T3" fmla="*/ 0 h 21646"/>
                <a:gd name="T4" fmla="*/ 654050 w 21600"/>
                <a:gd name="T5" fmla="*/ 2261 h 21646"/>
                <a:gd name="T6" fmla="*/ 0 60000 65536"/>
                <a:gd name="T7" fmla="*/ 0 60000 65536"/>
                <a:gd name="T8" fmla="*/ 0 60000 65536"/>
              </a:gdLst>
              <a:ahLst/>
              <a:cxnLst>
                <a:cxn ang="T6">
                  <a:pos x="T0" y="T1"/>
                </a:cxn>
                <a:cxn ang="T7">
                  <a:pos x="T2" y="T3"/>
                </a:cxn>
                <a:cxn ang="T8">
                  <a:pos x="T4" y="T5"/>
                </a:cxn>
              </a:cxnLst>
              <a:rect l="0" t="0" r="r" b="b"/>
              <a:pathLst>
                <a:path w="21600" h="21646" fill="none" extrusionOk="0">
                  <a:moveTo>
                    <a:pt x="21515" y="21646"/>
                  </a:moveTo>
                  <a:cubicBezTo>
                    <a:pt x="9619" y="21600"/>
                    <a:pt x="0" y="11943"/>
                    <a:pt x="0" y="47"/>
                  </a:cubicBezTo>
                  <a:cubicBezTo>
                    <a:pt x="0" y="31"/>
                    <a:pt x="0" y="15"/>
                    <a:pt x="0" y="-1"/>
                  </a:cubicBezTo>
                </a:path>
                <a:path w="21600" h="21646" stroke="0" extrusionOk="0">
                  <a:moveTo>
                    <a:pt x="21515" y="21646"/>
                  </a:moveTo>
                  <a:cubicBezTo>
                    <a:pt x="9619" y="21600"/>
                    <a:pt x="0" y="11943"/>
                    <a:pt x="0" y="47"/>
                  </a:cubicBezTo>
                  <a:cubicBezTo>
                    <a:pt x="0" y="31"/>
                    <a:pt x="0" y="15"/>
                    <a:pt x="0" y="-1"/>
                  </a:cubicBezTo>
                  <a:lnTo>
                    <a:pt x="21600" y="47"/>
                  </a:lnTo>
                  <a:lnTo>
                    <a:pt x="21515" y="21646"/>
                  </a:lnTo>
                  <a:close/>
                </a:path>
              </a:pathLst>
            </a:custGeom>
            <a:noFill/>
            <a:ln w="12700" cap="rnd">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 name="Arc 21"/>
            <p:cNvSpPr>
              <a:spLocks/>
            </p:cNvSpPr>
            <p:nvPr/>
          </p:nvSpPr>
          <p:spPr bwMode="auto">
            <a:xfrm>
              <a:off x="8633730" y="3025328"/>
              <a:ext cx="191527" cy="915549"/>
            </a:xfrm>
            <a:custGeom>
              <a:avLst/>
              <a:gdLst>
                <a:gd name="T0" fmla="*/ 0 w 21877"/>
                <a:gd name="T1" fmla="*/ 91 h 21600"/>
                <a:gd name="T2" fmla="*/ 171450 w 21877"/>
                <a:gd name="T3" fmla="*/ 977356 h 21600"/>
                <a:gd name="T4" fmla="*/ 2179 w 21877"/>
                <a:gd name="T5" fmla="*/ 979487 h 21600"/>
                <a:gd name="T6" fmla="*/ 0 60000 65536"/>
                <a:gd name="T7" fmla="*/ 0 60000 65536"/>
                <a:gd name="T8" fmla="*/ 0 60000 65536"/>
              </a:gdLst>
              <a:ahLst/>
              <a:cxnLst>
                <a:cxn ang="T6">
                  <a:pos x="T0" y="T1"/>
                </a:cxn>
                <a:cxn ang="T7">
                  <a:pos x="T2" y="T3"/>
                </a:cxn>
                <a:cxn ang="T8">
                  <a:pos x="T4" y="T5"/>
                </a:cxn>
              </a:cxnLst>
              <a:rect l="0" t="0" r="r" b="b"/>
              <a:pathLst>
                <a:path w="21877" h="21600" fill="none" extrusionOk="0">
                  <a:moveTo>
                    <a:pt x="-1" y="1"/>
                  </a:moveTo>
                  <a:cubicBezTo>
                    <a:pt x="92" y="0"/>
                    <a:pt x="185" y="0"/>
                    <a:pt x="278" y="0"/>
                  </a:cubicBezTo>
                  <a:cubicBezTo>
                    <a:pt x="12188" y="0"/>
                    <a:pt x="21852" y="9642"/>
                    <a:pt x="21877" y="21552"/>
                  </a:cubicBezTo>
                </a:path>
                <a:path w="21877" h="21600" stroke="0" extrusionOk="0">
                  <a:moveTo>
                    <a:pt x="-1" y="1"/>
                  </a:moveTo>
                  <a:cubicBezTo>
                    <a:pt x="92" y="0"/>
                    <a:pt x="185" y="0"/>
                    <a:pt x="278" y="0"/>
                  </a:cubicBezTo>
                  <a:cubicBezTo>
                    <a:pt x="12188" y="0"/>
                    <a:pt x="21852" y="9642"/>
                    <a:pt x="21877" y="21552"/>
                  </a:cubicBezTo>
                  <a:lnTo>
                    <a:pt x="278" y="21600"/>
                  </a:lnTo>
                  <a:lnTo>
                    <a:pt x="-1" y="1"/>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Arc 22"/>
            <p:cNvSpPr>
              <a:spLocks/>
            </p:cNvSpPr>
            <p:nvPr/>
          </p:nvSpPr>
          <p:spPr bwMode="auto">
            <a:xfrm>
              <a:off x="7589200" y="3072812"/>
              <a:ext cx="750147" cy="940776"/>
            </a:xfrm>
            <a:custGeom>
              <a:avLst/>
              <a:gdLst>
                <a:gd name="T0" fmla="*/ 671512 w 21600"/>
                <a:gd name="T1" fmla="*/ 0 h 21600"/>
                <a:gd name="T2" fmla="*/ 0 w 21600"/>
                <a:gd name="T3" fmla="*/ 1006475 h 21600"/>
                <a:gd name="T4" fmla="*/ 0 w 21600"/>
                <a:gd name="T5" fmla="*/ 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21600" y="0"/>
                  </a:moveTo>
                  <a:cubicBezTo>
                    <a:pt x="21600" y="11929"/>
                    <a:pt x="11929" y="21600"/>
                    <a:pt x="0" y="21600"/>
                  </a:cubicBezTo>
                </a:path>
                <a:path w="21600" h="21600" stroke="0" extrusionOk="0">
                  <a:moveTo>
                    <a:pt x="21600" y="0"/>
                  </a:moveTo>
                  <a:cubicBezTo>
                    <a:pt x="21600" y="11929"/>
                    <a:pt x="11929" y="21600"/>
                    <a:pt x="0" y="21600"/>
                  </a:cubicBezTo>
                  <a:lnTo>
                    <a:pt x="0" y="0"/>
                  </a:lnTo>
                  <a:lnTo>
                    <a:pt x="21600" y="0"/>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 name="Arc 29"/>
            <p:cNvSpPr>
              <a:spLocks/>
            </p:cNvSpPr>
            <p:nvPr/>
          </p:nvSpPr>
          <p:spPr bwMode="auto">
            <a:xfrm>
              <a:off x="4333231" y="5174899"/>
              <a:ext cx="1441773" cy="410109"/>
            </a:xfrm>
            <a:custGeom>
              <a:avLst/>
              <a:gdLst>
                <a:gd name="T0" fmla="*/ 0 w 21600"/>
                <a:gd name="T1" fmla="*/ 441325 h 21599"/>
                <a:gd name="T2" fmla="*/ 523905 w 21600"/>
                <a:gd name="T3" fmla="*/ 0 h 21599"/>
                <a:gd name="T4" fmla="*/ 525462 w 21600"/>
                <a:gd name="T5" fmla="*/ 441325 h 21599"/>
                <a:gd name="T6" fmla="*/ 0 60000 65536"/>
                <a:gd name="T7" fmla="*/ 0 60000 65536"/>
                <a:gd name="T8" fmla="*/ 0 60000 65536"/>
              </a:gdLst>
              <a:ahLst/>
              <a:cxnLst>
                <a:cxn ang="T6">
                  <a:pos x="T0" y="T1"/>
                </a:cxn>
                <a:cxn ang="T7">
                  <a:pos x="T2" y="T3"/>
                </a:cxn>
                <a:cxn ang="T8">
                  <a:pos x="T4" y="T5"/>
                </a:cxn>
              </a:cxnLst>
              <a:rect l="0" t="0" r="r" b="b"/>
              <a:pathLst>
                <a:path w="21600" h="21599" fill="none" extrusionOk="0">
                  <a:moveTo>
                    <a:pt x="0" y="21599"/>
                  </a:moveTo>
                  <a:cubicBezTo>
                    <a:pt x="0" y="9694"/>
                    <a:pt x="9631" y="34"/>
                    <a:pt x="21535" y="-1"/>
                  </a:cubicBezTo>
                </a:path>
                <a:path w="21600" h="21599" stroke="0" extrusionOk="0">
                  <a:moveTo>
                    <a:pt x="0" y="21599"/>
                  </a:moveTo>
                  <a:cubicBezTo>
                    <a:pt x="0" y="9694"/>
                    <a:pt x="9631" y="34"/>
                    <a:pt x="21535" y="-1"/>
                  </a:cubicBezTo>
                  <a:lnTo>
                    <a:pt x="21600" y="21599"/>
                  </a:lnTo>
                  <a:lnTo>
                    <a:pt x="0" y="21599"/>
                  </a:lnTo>
                  <a:close/>
                </a:path>
              </a:pathLst>
            </a:custGeom>
            <a:noFill/>
            <a:ln w="12700" cap="rnd">
              <a:solidFill>
                <a:schemeClr val="tx2"/>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 name="Arc 30"/>
            <p:cNvSpPr>
              <a:spLocks/>
            </p:cNvSpPr>
            <p:nvPr/>
          </p:nvSpPr>
          <p:spPr bwMode="auto">
            <a:xfrm>
              <a:off x="7108567" y="5185507"/>
              <a:ext cx="1869461" cy="490016"/>
            </a:xfrm>
            <a:custGeom>
              <a:avLst/>
              <a:gdLst>
                <a:gd name="T0" fmla="*/ 96545 w 21600"/>
                <a:gd name="T1" fmla="*/ 0 h 21249"/>
                <a:gd name="T2" fmla="*/ 538163 w 21600"/>
                <a:gd name="T3" fmla="*/ 434975 h 21249"/>
                <a:gd name="T4" fmla="*/ 0 w 21600"/>
                <a:gd name="T5" fmla="*/ 434975 h 21249"/>
                <a:gd name="T6" fmla="*/ 0 60000 65536"/>
                <a:gd name="T7" fmla="*/ 0 60000 65536"/>
                <a:gd name="T8" fmla="*/ 0 60000 65536"/>
              </a:gdLst>
              <a:ahLst/>
              <a:cxnLst>
                <a:cxn ang="T6">
                  <a:pos x="T0" y="T1"/>
                </a:cxn>
                <a:cxn ang="T7">
                  <a:pos x="T2" y="T3"/>
                </a:cxn>
                <a:cxn ang="T8">
                  <a:pos x="T4" y="T5"/>
                </a:cxn>
              </a:cxnLst>
              <a:rect l="0" t="0" r="r" b="b"/>
              <a:pathLst>
                <a:path w="21600" h="21249" fill="none" extrusionOk="0">
                  <a:moveTo>
                    <a:pt x="3875" y="-1"/>
                  </a:moveTo>
                  <a:cubicBezTo>
                    <a:pt x="14140" y="1871"/>
                    <a:pt x="21600" y="10814"/>
                    <a:pt x="21600" y="21249"/>
                  </a:cubicBezTo>
                </a:path>
                <a:path w="21600" h="21249" stroke="0" extrusionOk="0">
                  <a:moveTo>
                    <a:pt x="3875" y="-1"/>
                  </a:moveTo>
                  <a:cubicBezTo>
                    <a:pt x="14140" y="1871"/>
                    <a:pt x="21600" y="10814"/>
                    <a:pt x="21600" y="21249"/>
                  </a:cubicBezTo>
                  <a:lnTo>
                    <a:pt x="0" y="21249"/>
                  </a:lnTo>
                  <a:lnTo>
                    <a:pt x="3875" y="-1"/>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 name="Line 31"/>
            <p:cNvSpPr>
              <a:spLocks noChangeShapeType="1"/>
            </p:cNvSpPr>
            <p:nvPr/>
          </p:nvSpPr>
          <p:spPr bwMode="auto">
            <a:xfrm>
              <a:off x="6628018" y="5427718"/>
              <a:ext cx="0" cy="370968"/>
            </a:xfrm>
            <a:prstGeom prst="line">
              <a:avLst/>
            </a:prstGeom>
            <a:noFill/>
            <a:ln w="12700">
              <a:solidFill>
                <a:schemeClr val="tx2"/>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 name="Arc 32"/>
            <p:cNvSpPr>
              <a:spLocks/>
            </p:cNvSpPr>
            <p:nvPr/>
          </p:nvSpPr>
          <p:spPr bwMode="auto">
            <a:xfrm>
              <a:off x="8295864" y="2002173"/>
              <a:ext cx="260690" cy="415484"/>
            </a:xfrm>
            <a:custGeom>
              <a:avLst/>
              <a:gdLst>
                <a:gd name="T0" fmla="*/ 0 w 21599"/>
                <a:gd name="T1" fmla="*/ 0 h 21600"/>
                <a:gd name="T2" fmla="*/ 233363 w 21599"/>
                <a:gd name="T3" fmla="*/ 442586 h 21600"/>
                <a:gd name="T4" fmla="*/ 0 w 21599"/>
                <a:gd name="T5" fmla="*/ 444500 h 21600"/>
                <a:gd name="T6" fmla="*/ 0 60000 65536"/>
                <a:gd name="T7" fmla="*/ 0 60000 65536"/>
                <a:gd name="T8" fmla="*/ 0 60000 65536"/>
              </a:gdLst>
              <a:ahLst/>
              <a:cxnLst>
                <a:cxn ang="T6">
                  <a:pos x="T0" y="T1"/>
                </a:cxn>
                <a:cxn ang="T7">
                  <a:pos x="T2" y="T3"/>
                </a:cxn>
                <a:cxn ang="T8">
                  <a:pos x="T4" y="T5"/>
                </a:cxn>
              </a:cxnLst>
              <a:rect l="0" t="0" r="r" b="b"/>
              <a:pathLst>
                <a:path w="21599" h="21600" fill="none" extrusionOk="0">
                  <a:moveTo>
                    <a:pt x="-1" y="0"/>
                  </a:moveTo>
                  <a:cubicBezTo>
                    <a:pt x="11893" y="0"/>
                    <a:pt x="21548" y="9614"/>
                    <a:pt x="21599" y="21506"/>
                  </a:cubicBezTo>
                </a:path>
                <a:path w="21599" h="21600" stroke="0" extrusionOk="0">
                  <a:moveTo>
                    <a:pt x="-1" y="0"/>
                  </a:moveTo>
                  <a:cubicBezTo>
                    <a:pt x="11893" y="0"/>
                    <a:pt x="21548" y="9614"/>
                    <a:pt x="21599" y="21506"/>
                  </a:cubicBezTo>
                  <a:lnTo>
                    <a:pt x="0" y="21600"/>
                  </a:lnTo>
                  <a:lnTo>
                    <a:pt x="-1" y="0"/>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Oval 33"/>
            <p:cNvSpPr>
              <a:spLocks noChangeArrowheads="1"/>
            </p:cNvSpPr>
            <p:nvPr/>
          </p:nvSpPr>
          <p:spPr bwMode="auto">
            <a:xfrm>
              <a:off x="5825646" y="1120034"/>
              <a:ext cx="1613613" cy="497097"/>
            </a:xfrm>
            <a:prstGeom prst="ellipse">
              <a:avLst/>
            </a:prstGeom>
            <a:solidFill>
              <a:srgbClr val="D3D6E3"/>
            </a:solidFill>
            <a:ln w="12700">
              <a:solidFill>
                <a:schemeClr val="tx1">
                  <a:lumMod val="75000"/>
                  <a:lumOff val="2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Improve Returns</a:t>
              </a:r>
              <a:endParaRPr lang="en-US" altLang="en-US" sz="1400" b="0" dirty="0">
                <a:latin typeface="Helvetica" panose="020B0604020202020204" pitchFamily="34" charset="0"/>
              </a:endParaRPr>
            </a:p>
          </p:txBody>
        </p:sp>
        <p:sp>
          <p:nvSpPr>
            <p:cNvPr id="36" name="Oval 34"/>
            <p:cNvSpPr>
              <a:spLocks noChangeArrowheads="1"/>
            </p:cNvSpPr>
            <p:nvPr/>
          </p:nvSpPr>
          <p:spPr bwMode="auto">
            <a:xfrm>
              <a:off x="6862105" y="1492487"/>
              <a:ext cx="1933005" cy="495614"/>
            </a:xfrm>
            <a:prstGeom prst="ellipse">
              <a:avLst/>
            </a:prstGeom>
            <a:solidFill>
              <a:srgbClr val="D3D6E3"/>
            </a:solidFill>
            <a:ln w="12700">
              <a:solidFill>
                <a:schemeClr val="tx1">
                  <a:lumMod val="75000"/>
                  <a:lumOff val="2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Improve Operating Efficiency</a:t>
              </a:r>
              <a:endParaRPr lang="en-US" altLang="en-US" sz="1400" b="0" dirty="0">
                <a:latin typeface="Helvetica" panose="020B0604020202020204" pitchFamily="34" charset="0"/>
              </a:endParaRPr>
            </a:p>
          </p:txBody>
        </p:sp>
        <p:sp>
          <p:nvSpPr>
            <p:cNvPr id="37" name="Oval 35"/>
            <p:cNvSpPr>
              <a:spLocks noChangeArrowheads="1"/>
            </p:cNvSpPr>
            <p:nvPr/>
          </p:nvSpPr>
          <p:spPr bwMode="auto">
            <a:xfrm>
              <a:off x="4432218" y="1492487"/>
              <a:ext cx="1885788" cy="495614"/>
            </a:xfrm>
            <a:prstGeom prst="ellipse">
              <a:avLst/>
            </a:prstGeom>
            <a:solidFill>
              <a:srgbClr val="D3D6E3"/>
            </a:solidFill>
            <a:ln w="12700">
              <a:solidFill>
                <a:schemeClr val="tx1">
                  <a:lumMod val="75000"/>
                  <a:lumOff val="2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Broaden Revenue Mix</a:t>
              </a:r>
              <a:endParaRPr lang="en-US" altLang="en-US" sz="1400" b="0" dirty="0">
                <a:latin typeface="Helvetica" panose="020B0604020202020204" pitchFamily="34" charset="0"/>
              </a:endParaRPr>
            </a:p>
          </p:txBody>
        </p:sp>
        <p:sp>
          <p:nvSpPr>
            <p:cNvPr id="38" name="Oval 36"/>
            <p:cNvSpPr>
              <a:spLocks noChangeArrowheads="1"/>
            </p:cNvSpPr>
            <p:nvPr/>
          </p:nvSpPr>
          <p:spPr bwMode="auto">
            <a:xfrm>
              <a:off x="5810462" y="4930620"/>
              <a:ext cx="1635072" cy="497097"/>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Increase Employee Productivity</a:t>
              </a:r>
              <a:endParaRPr lang="en-US" altLang="en-US" sz="1400" b="0" dirty="0">
                <a:latin typeface="Helvetica" panose="020B0604020202020204" pitchFamily="34" charset="0"/>
              </a:endParaRPr>
            </a:p>
          </p:txBody>
        </p:sp>
        <p:sp>
          <p:nvSpPr>
            <p:cNvPr id="39" name="Oval 37"/>
            <p:cNvSpPr>
              <a:spLocks noChangeArrowheads="1"/>
            </p:cNvSpPr>
            <p:nvPr/>
          </p:nvSpPr>
          <p:spPr bwMode="auto">
            <a:xfrm>
              <a:off x="5906245" y="5585008"/>
              <a:ext cx="1441773" cy="529743"/>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Access to Strategic Information</a:t>
              </a:r>
              <a:endParaRPr lang="en-US" altLang="en-US" sz="1400" b="0" dirty="0">
                <a:latin typeface="Helvetica" panose="020B0604020202020204" pitchFamily="34" charset="0"/>
              </a:endParaRPr>
            </a:p>
          </p:txBody>
        </p:sp>
        <p:sp>
          <p:nvSpPr>
            <p:cNvPr id="40" name="Oval 38"/>
            <p:cNvSpPr>
              <a:spLocks noChangeArrowheads="1"/>
            </p:cNvSpPr>
            <p:nvPr/>
          </p:nvSpPr>
          <p:spPr bwMode="auto">
            <a:xfrm>
              <a:off x="3394881" y="5495171"/>
              <a:ext cx="1250245" cy="531227"/>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Develop Strategic Skills</a:t>
              </a:r>
              <a:endParaRPr lang="en-US" altLang="en-US" sz="1400" b="0" dirty="0">
                <a:latin typeface="Helvetica" panose="020B0604020202020204" pitchFamily="34" charset="0"/>
              </a:endParaRPr>
            </a:p>
          </p:txBody>
        </p:sp>
        <p:sp>
          <p:nvSpPr>
            <p:cNvPr id="41" name="Oval 39"/>
            <p:cNvSpPr>
              <a:spLocks noChangeArrowheads="1"/>
            </p:cNvSpPr>
            <p:nvPr/>
          </p:nvSpPr>
          <p:spPr bwMode="auto">
            <a:xfrm>
              <a:off x="8795110" y="5628040"/>
              <a:ext cx="1250246" cy="531227"/>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Arial" panose="020B0604020202020204" pitchFamily="34" charset="0"/>
                </a:rPr>
                <a:t>Align Personal Goals</a:t>
              </a:r>
              <a:endParaRPr lang="en-US" altLang="en-US" sz="1400" b="0" dirty="0">
                <a:latin typeface="Helvetica" panose="020B0604020202020204" pitchFamily="34" charset="0"/>
              </a:endParaRPr>
            </a:p>
          </p:txBody>
        </p:sp>
        <p:sp>
          <p:nvSpPr>
            <p:cNvPr id="42" name="Oval 40"/>
            <p:cNvSpPr>
              <a:spLocks noChangeArrowheads="1"/>
            </p:cNvSpPr>
            <p:nvPr/>
          </p:nvSpPr>
          <p:spPr bwMode="auto">
            <a:xfrm>
              <a:off x="4120435" y="2330875"/>
              <a:ext cx="1697141" cy="746388"/>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Increase Customer Confidence in Our Financial Advice</a:t>
              </a:r>
              <a:endParaRPr lang="en-US" altLang="en-US" sz="1400" b="0">
                <a:latin typeface="Helvetica" panose="020B0604020202020204" pitchFamily="34" charset="0"/>
              </a:endParaRPr>
            </a:p>
          </p:txBody>
        </p:sp>
        <p:sp>
          <p:nvSpPr>
            <p:cNvPr id="43" name="Oval 41"/>
            <p:cNvSpPr>
              <a:spLocks noChangeArrowheads="1"/>
            </p:cNvSpPr>
            <p:nvPr/>
          </p:nvSpPr>
          <p:spPr bwMode="auto">
            <a:xfrm>
              <a:off x="7250480" y="2330875"/>
              <a:ext cx="1824826" cy="746388"/>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Increase Customer Satisfaction Through Superior Execution</a:t>
              </a:r>
              <a:endParaRPr lang="en-US" altLang="en-US" sz="1400" b="0">
                <a:latin typeface="Helvetica" panose="020B0604020202020204" pitchFamily="34" charset="0"/>
              </a:endParaRPr>
            </a:p>
          </p:txBody>
        </p:sp>
        <p:sp>
          <p:nvSpPr>
            <p:cNvPr id="44" name="Oval 42"/>
            <p:cNvSpPr>
              <a:spLocks noChangeArrowheads="1"/>
            </p:cNvSpPr>
            <p:nvPr/>
          </p:nvSpPr>
          <p:spPr bwMode="auto">
            <a:xfrm>
              <a:off x="5459350" y="3829586"/>
              <a:ext cx="1095960"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Cross-Sell the Product Line</a:t>
              </a:r>
              <a:endParaRPr lang="en-US" altLang="en-US" sz="1400" b="0">
                <a:latin typeface="Helvetica" panose="020B0604020202020204" pitchFamily="34" charset="0"/>
              </a:endParaRPr>
            </a:p>
          </p:txBody>
        </p:sp>
        <p:sp>
          <p:nvSpPr>
            <p:cNvPr id="45" name="Oval 43"/>
            <p:cNvSpPr>
              <a:spLocks noChangeArrowheads="1"/>
            </p:cNvSpPr>
            <p:nvPr/>
          </p:nvSpPr>
          <p:spPr bwMode="auto">
            <a:xfrm>
              <a:off x="6709596" y="3829586"/>
              <a:ext cx="1094186"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Shift to Appropriate Channel</a:t>
              </a:r>
              <a:endParaRPr lang="en-US" altLang="en-US" sz="1400" b="0">
                <a:latin typeface="Helvetica" panose="020B0604020202020204" pitchFamily="34" charset="0"/>
              </a:endParaRPr>
            </a:p>
          </p:txBody>
        </p:sp>
        <p:sp>
          <p:nvSpPr>
            <p:cNvPr id="46" name="Oval 44"/>
            <p:cNvSpPr>
              <a:spLocks noChangeArrowheads="1"/>
            </p:cNvSpPr>
            <p:nvPr/>
          </p:nvSpPr>
          <p:spPr bwMode="auto">
            <a:xfrm>
              <a:off x="9378557" y="3829586"/>
              <a:ext cx="1094187"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Provide Rapid Response</a:t>
              </a:r>
              <a:endParaRPr lang="en-US" altLang="en-US" sz="1400" b="0">
                <a:latin typeface="Helvetica" panose="020B0604020202020204" pitchFamily="34" charset="0"/>
              </a:endParaRPr>
            </a:p>
          </p:txBody>
        </p:sp>
        <p:sp>
          <p:nvSpPr>
            <p:cNvPr id="47" name="Oval 45"/>
            <p:cNvSpPr>
              <a:spLocks noChangeArrowheads="1"/>
            </p:cNvSpPr>
            <p:nvPr/>
          </p:nvSpPr>
          <p:spPr bwMode="auto">
            <a:xfrm>
              <a:off x="4031766" y="3829586"/>
              <a:ext cx="1094186"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Develop New Products</a:t>
              </a:r>
              <a:endParaRPr lang="en-US" altLang="en-US" sz="1400" b="0">
                <a:latin typeface="Helvetica" panose="020B0604020202020204" pitchFamily="34" charset="0"/>
              </a:endParaRPr>
            </a:p>
          </p:txBody>
        </p:sp>
        <p:sp>
          <p:nvSpPr>
            <p:cNvPr id="48" name="Oval 46"/>
            <p:cNvSpPr>
              <a:spLocks noChangeArrowheads="1"/>
            </p:cNvSpPr>
            <p:nvPr/>
          </p:nvSpPr>
          <p:spPr bwMode="auto">
            <a:xfrm>
              <a:off x="8124767" y="3829586"/>
              <a:ext cx="1095960"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Minimize Problems</a:t>
              </a:r>
              <a:endParaRPr lang="en-US" altLang="en-US" sz="1400" b="0">
                <a:latin typeface="Helvetica" panose="020B0604020202020204" pitchFamily="34" charset="0"/>
              </a:endParaRPr>
            </a:p>
          </p:txBody>
        </p:sp>
        <p:sp>
          <p:nvSpPr>
            <p:cNvPr id="49" name="Rectangle 47"/>
            <p:cNvSpPr>
              <a:spLocks noChangeArrowheads="1"/>
            </p:cNvSpPr>
            <p:nvPr/>
          </p:nvSpPr>
          <p:spPr bwMode="auto">
            <a:xfrm>
              <a:off x="3540152" y="3472719"/>
              <a:ext cx="823621" cy="2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i="1" dirty="0">
                  <a:latin typeface="Arial" panose="020B0604020202020204" pitchFamily="34" charset="0"/>
                </a:rPr>
                <a:t>Innovation</a:t>
              </a:r>
            </a:p>
          </p:txBody>
        </p:sp>
        <p:sp>
          <p:nvSpPr>
            <p:cNvPr id="50" name="Rectangle 48"/>
            <p:cNvSpPr>
              <a:spLocks noChangeArrowheads="1"/>
            </p:cNvSpPr>
            <p:nvPr/>
          </p:nvSpPr>
          <p:spPr bwMode="auto">
            <a:xfrm>
              <a:off x="5827902" y="3472719"/>
              <a:ext cx="1607325" cy="2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i="1">
                  <a:latin typeface="Arial" panose="020B0604020202020204" pitchFamily="34" charset="0"/>
                </a:rPr>
                <a:t>Customer Management</a:t>
              </a:r>
            </a:p>
          </p:txBody>
        </p:sp>
        <p:sp>
          <p:nvSpPr>
            <p:cNvPr id="51" name="Rectangle 49"/>
            <p:cNvSpPr>
              <a:spLocks noChangeArrowheads="1"/>
            </p:cNvSpPr>
            <p:nvPr/>
          </p:nvSpPr>
          <p:spPr bwMode="auto">
            <a:xfrm>
              <a:off x="8515560" y="3472719"/>
              <a:ext cx="1601854" cy="2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28" tIns="45714" rIns="91428" bIns="45714"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i="1">
                  <a:latin typeface="Arial" panose="020B0604020202020204" pitchFamily="34" charset="0"/>
                </a:rPr>
                <a:t>Operational Excellence</a:t>
              </a:r>
            </a:p>
          </p:txBody>
        </p:sp>
        <p:sp>
          <p:nvSpPr>
            <p:cNvPr id="52" name="Arc 50"/>
            <p:cNvSpPr>
              <a:spLocks/>
            </p:cNvSpPr>
            <p:nvPr/>
          </p:nvSpPr>
          <p:spPr bwMode="auto">
            <a:xfrm flipH="1">
              <a:off x="3313538" y="2856167"/>
              <a:ext cx="851231" cy="1089163"/>
            </a:xfrm>
            <a:custGeom>
              <a:avLst/>
              <a:gdLst>
                <a:gd name="T0" fmla="*/ 0 w 21600"/>
                <a:gd name="T1" fmla="*/ 0 h 21600"/>
                <a:gd name="T2" fmla="*/ 762000 w 21600"/>
                <a:gd name="T3" fmla="*/ 1165225 h 21600"/>
                <a:gd name="T4" fmla="*/ 0 w 21600"/>
                <a:gd name="T5" fmla="*/ 1165225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 name="Oval 51"/>
            <p:cNvSpPr>
              <a:spLocks noChangeArrowheads="1"/>
            </p:cNvSpPr>
            <p:nvPr/>
          </p:nvSpPr>
          <p:spPr bwMode="auto">
            <a:xfrm>
              <a:off x="2781520" y="3829586"/>
              <a:ext cx="1095960" cy="663291"/>
            </a:xfrm>
            <a:prstGeom prst="ellipse">
              <a:avLst/>
            </a:prstGeom>
            <a:solidFill>
              <a:srgbClr val="D3D6E3"/>
            </a:solidFill>
            <a:ln w="12700">
              <a:solidFill>
                <a:schemeClr val="tx1">
                  <a:lumMod val="65000"/>
                  <a:lumOff val="35000"/>
                </a:schemeClr>
              </a:solidFill>
              <a:round/>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lIns="0" tIns="0" rIns="0" bIns="0" anchor="ctr" anchorCtr="1"/>
            <a:lstStyle>
              <a:lvl1pPr defTabSz="615950">
                <a:spcBef>
                  <a:spcPct val="35000"/>
                </a:spcBef>
                <a:defRPr sz="1600" b="1">
                  <a:solidFill>
                    <a:schemeClr val="tx1"/>
                  </a:solidFill>
                  <a:latin typeface="Arial Narrow" panose="020B0606020202030204" pitchFamily="34" charset="0"/>
                </a:defRPr>
              </a:lvl1pPr>
              <a:lvl2pPr marL="742950" indent="-285750" defTabSz="615950">
                <a:spcBef>
                  <a:spcPct val="35000"/>
                </a:spcBef>
                <a:defRPr sz="1600" b="1">
                  <a:solidFill>
                    <a:schemeClr val="tx1"/>
                  </a:solidFill>
                  <a:latin typeface="Arial Narrow" panose="020B0606020202030204" pitchFamily="34" charset="0"/>
                </a:defRPr>
              </a:lvl2pPr>
              <a:lvl3pPr marL="1143000" indent="-228600" defTabSz="615950">
                <a:spcBef>
                  <a:spcPct val="35000"/>
                </a:spcBef>
                <a:defRPr sz="1600" b="1">
                  <a:solidFill>
                    <a:schemeClr val="tx1"/>
                  </a:solidFill>
                  <a:latin typeface="Arial Narrow" panose="020B0606020202030204" pitchFamily="34" charset="0"/>
                </a:defRPr>
              </a:lvl3pPr>
              <a:lvl4pPr marL="1600200" indent="-228600" defTabSz="615950">
                <a:spcBef>
                  <a:spcPct val="35000"/>
                </a:spcBef>
                <a:defRPr sz="1600" b="1">
                  <a:solidFill>
                    <a:schemeClr val="tx1"/>
                  </a:solidFill>
                  <a:latin typeface="Arial Narrow" panose="020B0606020202030204" pitchFamily="34" charset="0"/>
                </a:defRPr>
              </a:lvl4pPr>
              <a:lvl5pPr marL="2057400" indent="-228600" defTabSz="615950">
                <a:spcBef>
                  <a:spcPct val="35000"/>
                </a:spcBef>
                <a:defRPr sz="1600" b="1">
                  <a:solidFill>
                    <a:schemeClr val="tx1"/>
                  </a:solidFill>
                  <a:latin typeface="Arial Narrow" panose="020B0606020202030204" pitchFamily="34" charset="0"/>
                </a:defRPr>
              </a:lvl5pPr>
              <a:lvl6pPr marL="2514600" indent="-228600" defTabSz="6159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159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159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159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a:latin typeface="Arial" panose="020B0604020202020204" pitchFamily="34" charset="0"/>
                </a:rPr>
                <a:t>Understand Customer Segments</a:t>
              </a:r>
              <a:endParaRPr lang="en-US" altLang="en-US" sz="1400" b="0">
                <a:latin typeface="Helvetica" panose="020B0604020202020204" pitchFamily="34" charset="0"/>
              </a:endParaRPr>
            </a:p>
          </p:txBody>
        </p:sp>
        <p:sp>
          <p:nvSpPr>
            <p:cNvPr id="11" name="Rectangle 8"/>
            <p:cNvSpPr>
              <a:spLocks noChangeArrowheads="1"/>
            </p:cNvSpPr>
            <p:nvPr/>
          </p:nvSpPr>
          <p:spPr bwMode="auto">
            <a:xfrm>
              <a:off x="8539136" y="1201800"/>
              <a:ext cx="159066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latin typeface="Arial" panose="020B0604020202020204" pitchFamily="34" charset="0"/>
                </a:rPr>
                <a:t>The Productivity Strategy</a:t>
              </a:r>
            </a:p>
          </p:txBody>
        </p:sp>
        <p:sp>
          <p:nvSpPr>
            <p:cNvPr id="10" name="Rectangle 7"/>
            <p:cNvSpPr>
              <a:spLocks noChangeArrowheads="1"/>
            </p:cNvSpPr>
            <p:nvPr/>
          </p:nvSpPr>
          <p:spPr bwMode="auto">
            <a:xfrm>
              <a:off x="2995435" y="1201800"/>
              <a:ext cx="18751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319088">
                <a:spcBef>
                  <a:spcPct val="35000"/>
                </a:spcBef>
                <a:defRPr sz="1600" b="1">
                  <a:solidFill>
                    <a:schemeClr val="tx1"/>
                  </a:solidFill>
                  <a:latin typeface="Arial Narrow" panose="020B0606020202030204" pitchFamily="34" charset="0"/>
                </a:defRPr>
              </a:lvl1pPr>
              <a:lvl2pPr marL="742950" indent="-285750" defTabSz="319088">
                <a:spcBef>
                  <a:spcPct val="35000"/>
                </a:spcBef>
                <a:defRPr sz="1600" b="1">
                  <a:solidFill>
                    <a:schemeClr val="tx1"/>
                  </a:solidFill>
                  <a:latin typeface="Arial Narrow" panose="020B0606020202030204" pitchFamily="34" charset="0"/>
                </a:defRPr>
              </a:lvl2pPr>
              <a:lvl3pPr marL="1143000" indent="-228600" defTabSz="319088">
                <a:spcBef>
                  <a:spcPct val="35000"/>
                </a:spcBef>
                <a:defRPr sz="1600" b="1">
                  <a:solidFill>
                    <a:schemeClr val="tx1"/>
                  </a:solidFill>
                  <a:latin typeface="Arial Narrow" panose="020B0606020202030204" pitchFamily="34" charset="0"/>
                </a:defRPr>
              </a:lvl3pPr>
              <a:lvl4pPr marL="1600200" indent="-228600" defTabSz="319088">
                <a:spcBef>
                  <a:spcPct val="35000"/>
                </a:spcBef>
                <a:defRPr sz="1600" b="1">
                  <a:solidFill>
                    <a:schemeClr val="tx1"/>
                  </a:solidFill>
                  <a:latin typeface="Arial Narrow" panose="020B0606020202030204" pitchFamily="34" charset="0"/>
                </a:defRPr>
              </a:lvl4pPr>
              <a:lvl5pPr marL="2057400" indent="-228600" defTabSz="319088">
                <a:spcBef>
                  <a:spcPct val="35000"/>
                </a:spcBef>
                <a:defRPr sz="1600" b="1">
                  <a:solidFill>
                    <a:schemeClr val="tx1"/>
                  </a:solidFill>
                  <a:latin typeface="Arial Narrow" panose="020B0606020202030204" pitchFamily="34" charset="0"/>
                </a:defRPr>
              </a:lvl5pPr>
              <a:lvl6pPr marL="2514600" indent="-228600" defTabSz="3190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190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190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190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latin typeface="Arial" panose="020B0604020202020204" pitchFamily="34" charset="0"/>
                </a:rPr>
                <a:t>The Revenue Growth Strategy</a:t>
              </a:r>
            </a:p>
          </p:txBody>
        </p:sp>
      </p:grpSp>
    </p:spTree>
    <p:extLst>
      <p:ext uri="{BB962C8B-B14F-4D97-AF65-F5344CB8AC3E}">
        <p14:creationId xmlns:p14="http://schemas.microsoft.com/office/powerpoint/2010/main" val="2592550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12</a:t>
            </a:fld>
            <a:endParaRPr lang="en-US"/>
          </a:p>
        </p:txBody>
      </p:sp>
      <p:sp>
        <p:nvSpPr>
          <p:cNvPr id="4" name="Content Placeholder 3"/>
          <p:cNvSpPr>
            <a:spLocks noGrp="1"/>
          </p:cNvSpPr>
          <p:nvPr>
            <p:ph sz="quarter" idx="13"/>
          </p:nvPr>
        </p:nvSpPr>
        <p:spPr/>
        <p:txBody>
          <a:bodyPr/>
          <a:lstStyle/>
          <a:p>
            <a:r>
              <a:rPr lang="en-US" altLang="en-US" dirty="0"/>
              <a:t>Insurance Company Strategy Map Example</a:t>
            </a:r>
            <a:endParaRPr lang="en-US" dirty="0"/>
          </a:p>
        </p:txBody>
      </p:sp>
      <p:sp>
        <p:nvSpPr>
          <p:cNvPr id="62" name="AutoShape 47"/>
          <p:cNvSpPr>
            <a:spLocks noChangeArrowheads="1"/>
          </p:cNvSpPr>
          <p:nvPr/>
        </p:nvSpPr>
        <p:spPr bwMode="auto">
          <a:xfrm>
            <a:off x="2553516" y="5677699"/>
            <a:ext cx="8473072" cy="782637"/>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63" name="Oval 48"/>
          <p:cNvSpPr>
            <a:spLocks noChangeAspect="1" noChangeArrowheads="1"/>
          </p:cNvSpPr>
          <p:nvPr/>
        </p:nvSpPr>
        <p:spPr bwMode="auto">
          <a:xfrm>
            <a:off x="8609575" y="5748839"/>
            <a:ext cx="2076162" cy="581058"/>
          </a:xfrm>
          <a:prstGeom prst="ellipse">
            <a:avLst/>
          </a:prstGeom>
          <a:solidFill>
            <a:srgbClr val="D3D6E3"/>
          </a:solidFill>
          <a:ln w="9525">
            <a:solidFill>
              <a:schemeClr val="bg2">
                <a:lumMod val="50000"/>
              </a:schemeClr>
            </a:solidFill>
            <a:round/>
            <a:headEnd/>
            <a:tailEnd/>
          </a:ln>
          <a:effectLst/>
        </p:spPr>
        <p:txBody>
          <a:bodyPr lIns="0" tIns="0" rIns="0" bIns="0"/>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Deliver Relevant, High-Quality and Timely Information</a:t>
            </a:r>
          </a:p>
        </p:txBody>
      </p:sp>
      <p:sp>
        <p:nvSpPr>
          <p:cNvPr id="64" name="Oval 49"/>
          <p:cNvSpPr>
            <a:spLocks noChangeAspect="1" noChangeArrowheads="1"/>
          </p:cNvSpPr>
          <p:nvPr/>
        </p:nvSpPr>
        <p:spPr bwMode="auto">
          <a:xfrm>
            <a:off x="5818369" y="5847542"/>
            <a:ext cx="1956321" cy="482354"/>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Live Our </a:t>
            </a:r>
          </a:p>
          <a:p>
            <a:pPr algn="ctr">
              <a:lnSpc>
                <a:spcPct val="90000"/>
              </a:lnSpc>
              <a:spcBef>
                <a:spcPct val="0"/>
              </a:spcBef>
            </a:pPr>
            <a:r>
              <a:rPr lang="en-US" altLang="en-US" sz="1200" b="0" dirty="0">
                <a:latin typeface="SwissReSans" pitchFamily="34" charset="0"/>
              </a:rPr>
              <a:t>Core Values </a:t>
            </a:r>
          </a:p>
        </p:txBody>
      </p:sp>
      <p:sp>
        <p:nvSpPr>
          <p:cNvPr id="65" name="Oval 50"/>
          <p:cNvSpPr>
            <a:spLocks noChangeAspect="1" noChangeArrowheads="1"/>
          </p:cNvSpPr>
          <p:nvPr/>
        </p:nvSpPr>
        <p:spPr bwMode="auto">
          <a:xfrm>
            <a:off x="2742994" y="5792388"/>
            <a:ext cx="2118268" cy="537508"/>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Ensure the Right Skills are Available for SMB Business Needs </a:t>
            </a:r>
          </a:p>
        </p:txBody>
      </p:sp>
      <p:sp>
        <p:nvSpPr>
          <p:cNvPr id="57" name="AutoShape 3"/>
          <p:cNvSpPr>
            <a:spLocks noChangeArrowheads="1"/>
          </p:cNvSpPr>
          <p:nvPr/>
        </p:nvSpPr>
        <p:spPr bwMode="auto">
          <a:xfrm>
            <a:off x="8460798" y="3556267"/>
            <a:ext cx="2565241" cy="2024063"/>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59" name="Oval 5"/>
          <p:cNvSpPr>
            <a:spLocks noChangeAspect="1" noChangeArrowheads="1"/>
          </p:cNvSpPr>
          <p:nvPr/>
        </p:nvSpPr>
        <p:spPr bwMode="auto">
          <a:xfrm>
            <a:off x="8586354" y="4040519"/>
            <a:ext cx="2285073" cy="560426"/>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Streamline and Improve Business and Information Processes </a:t>
            </a:r>
          </a:p>
        </p:txBody>
      </p:sp>
      <p:sp>
        <p:nvSpPr>
          <p:cNvPr id="58" name="Rectangle 4"/>
          <p:cNvSpPr>
            <a:spLocks noChangeArrowheads="1"/>
          </p:cNvSpPr>
          <p:nvPr/>
        </p:nvSpPr>
        <p:spPr bwMode="auto">
          <a:xfrm>
            <a:off x="8468895" y="3550826"/>
            <a:ext cx="2536091" cy="293074"/>
          </a:xfrm>
          <a:prstGeom prst="rect">
            <a:avLst/>
          </a:prstGeom>
          <a:solidFill>
            <a:schemeClr val="bg2">
              <a:lumMod val="90000"/>
            </a:schemeClr>
          </a:solidFill>
          <a:ln w="12700">
            <a:solidFill>
              <a:schemeClr val="tx1"/>
            </a:solidFill>
            <a:miter lim="800000"/>
            <a:headEnd/>
            <a:tailEnd/>
          </a:ln>
          <a:effectLst/>
        </p:spPr>
        <p:txBody>
          <a:bodyPr wrap="square" lIns="53680" tIns="53680" rIns="53680" bIns="53680">
            <a:spAutoFit/>
          </a:bodyP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latin typeface="SwissReSans" pitchFamily="34" charset="0"/>
              </a:rPr>
              <a:t>Operational Excellence</a:t>
            </a:r>
          </a:p>
        </p:txBody>
      </p:sp>
      <p:sp>
        <p:nvSpPr>
          <p:cNvPr id="50" name="AutoShape 9"/>
          <p:cNvSpPr>
            <a:spLocks noChangeArrowheads="1"/>
          </p:cNvSpPr>
          <p:nvPr/>
        </p:nvSpPr>
        <p:spPr bwMode="auto">
          <a:xfrm>
            <a:off x="5497621" y="3539720"/>
            <a:ext cx="2565317" cy="2024068"/>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52" name="Oval 11"/>
          <p:cNvSpPr>
            <a:spLocks noChangeAspect="1" noChangeArrowheads="1"/>
          </p:cNvSpPr>
          <p:nvPr/>
        </p:nvSpPr>
        <p:spPr bwMode="auto">
          <a:xfrm>
            <a:off x="5598889" y="4109669"/>
            <a:ext cx="2336965" cy="491054"/>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Design and Price Offerings Appropriately </a:t>
            </a:r>
          </a:p>
        </p:txBody>
      </p:sp>
      <p:sp>
        <p:nvSpPr>
          <p:cNvPr id="51" name="Rectangle 10"/>
          <p:cNvSpPr>
            <a:spLocks noChangeArrowheads="1"/>
          </p:cNvSpPr>
          <p:nvPr/>
        </p:nvSpPr>
        <p:spPr bwMode="auto">
          <a:xfrm>
            <a:off x="5489523" y="3535639"/>
            <a:ext cx="2565317" cy="293074"/>
          </a:xfrm>
          <a:prstGeom prst="rect">
            <a:avLst/>
          </a:prstGeom>
          <a:solidFill>
            <a:schemeClr val="bg2">
              <a:lumMod val="90000"/>
            </a:schemeClr>
          </a:solidFill>
          <a:ln w="12700">
            <a:solidFill>
              <a:schemeClr val="tx1"/>
            </a:solidFill>
            <a:miter lim="800000"/>
            <a:headEnd/>
            <a:tailEnd/>
          </a:ln>
          <a:effectLst/>
        </p:spPr>
        <p:txBody>
          <a:bodyPr wrap="square" lIns="53680" tIns="53680" rIns="53680" bIns="53680">
            <a:spAutoFit/>
          </a:bodyP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latin typeface="SwissReSans" pitchFamily="34" charset="0"/>
              </a:rPr>
              <a:t>Underwriting &amp; Structuring Excellence</a:t>
            </a:r>
          </a:p>
        </p:txBody>
      </p:sp>
      <p:sp>
        <p:nvSpPr>
          <p:cNvPr id="54" name="Oval 13"/>
          <p:cNvSpPr>
            <a:spLocks noChangeAspect="1" noChangeArrowheads="1"/>
          </p:cNvSpPr>
          <p:nvPr/>
        </p:nvSpPr>
        <p:spPr bwMode="auto">
          <a:xfrm>
            <a:off x="5744645" y="4845570"/>
            <a:ext cx="2047071" cy="525460"/>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Understand and Manage Our Book of Risks </a:t>
            </a:r>
          </a:p>
        </p:txBody>
      </p:sp>
      <p:sp>
        <p:nvSpPr>
          <p:cNvPr id="44" name="AutoShape 20"/>
          <p:cNvSpPr>
            <a:spLocks noChangeArrowheads="1"/>
          </p:cNvSpPr>
          <p:nvPr/>
        </p:nvSpPr>
        <p:spPr bwMode="auto">
          <a:xfrm>
            <a:off x="2517444" y="3527692"/>
            <a:ext cx="2565589" cy="2024063"/>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47" name="Oval 23"/>
          <p:cNvSpPr>
            <a:spLocks noChangeAspect="1" noChangeArrowheads="1"/>
          </p:cNvSpPr>
          <p:nvPr/>
        </p:nvSpPr>
        <p:spPr bwMode="auto">
          <a:xfrm>
            <a:off x="2759639" y="4021230"/>
            <a:ext cx="1966304" cy="579706"/>
          </a:xfrm>
          <a:prstGeom prst="ellipse">
            <a:avLst/>
          </a:prstGeom>
          <a:solidFill>
            <a:srgbClr val="D3D6E3"/>
          </a:solidFill>
          <a:ln w="9525">
            <a:solidFill>
              <a:schemeClr val="bg2">
                <a:lumMod val="50000"/>
              </a:schemeClr>
            </a:solidFill>
            <a:round/>
            <a:headEnd/>
            <a:tailEnd/>
          </a:ln>
          <a:effectLst/>
        </p:spPr>
        <p:txBody>
          <a:bodyPr lIns="0" tIns="0" rIns="0" bIns="0" anchor="ctr"/>
          <a:lstStyle>
            <a:lvl1pPr marL="47625" indent="-47625"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b="0" dirty="0">
                <a:latin typeface="SwissReSans" pitchFamily="34" charset="0"/>
              </a:rPr>
              <a:t>Build Consistent and Deeper Client Relationships </a:t>
            </a:r>
          </a:p>
        </p:txBody>
      </p:sp>
      <p:sp>
        <p:nvSpPr>
          <p:cNvPr id="43" name="Rectangle 26"/>
          <p:cNvSpPr>
            <a:spLocks noChangeArrowheads="1"/>
          </p:cNvSpPr>
          <p:nvPr/>
        </p:nvSpPr>
        <p:spPr bwMode="auto">
          <a:xfrm>
            <a:off x="2517444" y="3529052"/>
            <a:ext cx="2552631" cy="293074"/>
          </a:xfrm>
          <a:prstGeom prst="rect">
            <a:avLst/>
          </a:prstGeom>
          <a:solidFill>
            <a:schemeClr val="bg2">
              <a:lumMod val="90000"/>
            </a:schemeClr>
          </a:solidFill>
          <a:ln w="12700">
            <a:solidFill>
              <a:schemeClr val="tx1"/>
            </a:solidFill>
            <a:miter lim="800000"/>
            <a:headEnd/>
            <a:tailEnd/>
          </a:ln>
          <a:effectLst/>
        </p:spPr>
        <p:txBody>
          <a:bodyPr wrap="square" lIns="53680" tIns="53680" rIns="53680" bIns="53680">
            <a:spAutoFit/>
          </a:bodyP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latin typeface="SwissReSans" pitchFamily="34" charset="0"/>
              </a:rPr>
              <a:t>Client Focus</a:t>
            </a:r>
          </a:p>
        </p:txBody>
      </p:sp>
      <p:sp>
        <p:nvSpPr>
          <p:cNvPr id="37" name="AutoShape 28"/>
          <p:cNvSpPr>
            <a:spLocks noChangeArrowheads="1"/>
          </p:cNvSpPr>
          <p:nvPr/>
        </p:nvSpPr>
        <p:spPr bwMode="auto">
          <a:xfrm>
            <a:off x="2544344" y="2369601"/>
            <a:ext cx="6821877" cy="958988"/>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4800" tIns="64800" rIns="64800" bIns="6480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25" name="AutoShape 34"/>
          <p:cNvSpPr>
            <a:spLocks noChangeArrowheads="1"/>
          </p:cNvSpPr>
          <p:nvPr/>
        </p:nvSpPr>
        <p:spPr bwMode="auto">
          <a:xfrm>
            <a:off x="2538940" y="1109161"/>
            <a:ext cx="8473073" cy="1109662"/>
          </a:xfrm>
          <a:prstGeom prst="roundRect">
            <a:avLst>
              <a:gd name="adj" fmla="val 16667"/>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53680" tIns="53680" rIns="53680" bIns="53680"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b="0">
              <a:latin typeface="SwissReSans" pitchFamily="34" charset="0"/>
            </a:endParaRPr>
          </a:p>
        </p:txBody>
      </p:sp>
      <p:sp>
        <p:nvSpPr>
          <p:cNvPr id="26" name="Oval 35"/>
          <p:cNvSpPr>
            <a:spLocks noChangeAspect="1" noChangeArrowheads="1"/>
          </p:cNvSpPr>
          <p:nvPr/>
        </p:nvSpPr>
        <p:spPr bwMode="auto">
          <a:xfrm>
            <a:off x="5763307" y="1154037"/>
            <a:ext cx="1967657" cy="364448"/>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dirty="0">
                <a:latin typeface="SwissReSans" pitchFamily="34" charset="0"/>
              </a:rPr>
              <a:t>Increase Shareholder Value </a:t>
            </a:r>
          </a:p>
        </p:txBody>
      </p:sp>
      <p:sp>
        <p:nvSpPr>
          <p:cNvPr id="28" name="Oval 37"/>
          <p:cNvSpPr>
            <a:spLocks noChangeAspect="1" noChangeArrowheads="1"/>
          </p:cNvSpPr>
          <p:nvPr/>
        </p:nvSpPr>
        <p:spPr bwMode="auto">
          <a:xfrm>
            <a:off x="9394161" y="1653113"/>
            <a:ext cx="1476958" cy="448760"/>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b="0" dirty="0">
                <a:latin typeface="SwissReSans" pitchFamily="34" charset="0"/>
              </a:rPr>
              <a:t>Improve Expense Productivity </a:t>
            </a:r>
          </a:p>
        </p:txBody>
      </p:sp>
      <p:cxnSp>
        <p:nvCxnSpPr>
          <p:cNvPr id="29" name="AutoShape 38"/>
          <p:cNvCxnSpPr>
            <a:cxnSpLocks noChangeAspect="1" noChangeShapeType="1"/>
            <a:stCxn id="28" idx="0"/>
            <a:endCxn id="26" idx="6"/>
          </p:cNvCxnSpPr>
          <p:nvPr/>
        </p:nvCxnSpPr>
        <p:spPr bwMode="auto">
          <a:xfrm rot="5400000" flipH="1">
            <a:off x="8773376" y="293849"/>
            <a:ext cx="316852" cy="240167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Oval 39"/>
          <p:cNvSpPr>
            <a:spLocks noChangeAspect="1" noChangeArrowheads="1"/>
          </p:cNvSpPr>
          <p:nvPr/>
        </p:nvSpPr>
        <p:spPr bwMode="auto">
          <a:xfrm>
            <a:off x="2699268" y="1653113"/>
            <a:ext cx="1391126" cy="469159"/>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b="0" dirty="0">
                <a:latin typeface="SwissReSans" pitchFamily="34" charset="0"/>
              </a:rPr>
              <a:t>Grow Revenue </a:t>
            </a:r>
          </a:p>
        </p:txBody>
      </p:sp>
      <p:sp>
        <p:nvSpPr>
          <p:cNvPr id="31" name="Oval 40"/>
          <p:cNvSpPr>
            <a:spLocks noChangeAspect="1" noChangeArrowheads="1"/>
          </p:cNvSpPr>
          <p:nvPr/>
        </p:nvSpPr>
        <p:spPr bwMode="auto">
          <a:xfrm>
            <a:off x="4755996" y="1704788"/>
            <a:ext cx="1501250" cy="471878"/>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b="0" dirty="0">
                <a:latin typeface="SwissReSans" pitchFamily="34" charset="0"/>
              </a:rPr>
              <a:t>Underwrite for Maximum Value</a:t>
            </a:r>
          </a:p>
        </p:txBody>
      </p:sp>
      <p:cxnSp>
        <p:nvCxnSpPr>
          <p:cNvPr id="32" name="AutoShape 41"/>
          <p:cNvCxnSpPr>
            <a:cxnSpLocks noChangeShapeType="1"/>
            <a:stCxn id="30" idx="0"/>
            <a:endCxn id="26" idx="2"/>
          </p:cNvCxnSpPr>
          <p:nvPr/>
        </p:nvCxnSpPr>
        <p:spPr bwMode="auto">
          <a:xfrm rot="16200000">
            <a:off x="4420238" y="311533"/>
            <a:ext cx="316852" cy="2367667"/>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AutoShape 42"/>
          <p:cNvCxnSpPr>
            <a:cxnSpLocks noChangeShapeType="1"/>
            <a:stCxn id="31" idx="0"/>
            <a:endCxn id="26" idx="3"/>
          </p:cNvCxnSpPr>
          <p:nvPr/>
        </p:nvCxnSpPr>
        <p:spPr bwMode="auto">
          <a:xfrm rot="5400000" flipH="1" flipV="1">
            <a:off x="5659832" y="1313048"/>
            <a:ext cx="239339" cy="544142"/>
          </a:xfrm>
          <a:prstGeom prst="curvedConnector3">
            <a:avLst>
              <a:gd name="adj1" fmla="val 50000"/>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Oval 44"/>
          <p:cNvSpPr>
            <a:spLocks noChangeAspect="1" noChangeArrowheads="1"/>
          </p:cNvSpPr>
          <p:nvPr/>
        </p:nvSpPr>
        <p:spPr bwMode="auto">
          <a:xfrm>
            <a:off x="7214353" y="1689830"/>
            <a:ext cx="1501250" cy="471878"/>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b="0" dirty="0">
                <a:latin typeface="SwissReSans" pitchFamily="34" charset="0"/>
              </a:rPr>
              <a:t>Maximize Investment Return </a:t>
            </a:r>
          </a:p>
        </p:txBody>
      </p:sp>
      <p:cxnSp>
        <p:nvCxnSpPr>
          <p:cNvPr id="36" name="AutoShape 45"/>
          <p:cNvCxnSpPr>
            <a:cxnSpLocks noChangeShapeType="1"/>
            <a:stCxn id="35" idx="0"/>
            <a:endCxn id="26" idx="5"/>
          </p:cNvCxnSpPr>
          <p:nvPr/>
        </p:nvCxnSpPr>
        <p:spPr bwMode="auto">
          <a:xfrm rot="16200000" flipV="1">
            <a:off x="7592053" y="1316225"/>
            <a:ext cx="224380" cy="521470"/>
          </a:xfrm>
          <a:prstGeom prst="curvedConnector3">
            <a:avLst>
              <a:gd name="adj1" fmla="val 50000"/>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AutoShape 55"/>
          <p:cNvSpPr>
            <a:spLocks noChangeArrowheads="1"/>
          </p:cNvSpPr>
          <p:nvPr/>
        </p:nvSpPr>
        <p:spPr bwMode="auto">
          <a:xfrm>
            <a:off x="3747923" y="3368941"/>
            <a:ext cx="282569" cy="158751"/>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23" name="AutoShape 56"/>
          <p:cNvSpPr>
            <a:spLocks noChangeArrowheads="1"/>
          </p:cNvSpPr>
          <p:nvPr/>
        </p:nvSpPr>
        <p:spPr bwMode="auto">
          <a:xfrm>
            <a:off x="9866838" y="2599011"/>
            <a:ext cx="282569" cy="780954"/>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9" name="Rectangle 58"/>
          <p:cNvSpPr>
            <a:spLocks noChangeArrowheads="1"/>
          </p:cNvSpPr>
          <p:nvPr/>
        </p:nvSpPr>
        <p:spPr bwMode="auto">
          <a:xfrm>
            <a:off x="591073" y="5649961"/>
            <a:ext cx="2022074" cy="722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5749" tIns="37874" rIns="75749" bIns="37874">
            <a:spAutoFit/>
          </a:bodyPr>
          <a:lstStyle>
            <a:lvl1pPr defTabSz="631825">
              <a:spcBef>
                <a:spcPct val="35000"/>
              </a:spcBef>
              <a:defRPr sz="1600" b="1">
                <a:solidFill>
                  <a:schemeClr val="tx1"/>
                </a:solidFill>
                <a:latin typeface="Arial Narrow" panose="020B0606020202030204" pitchFamily="34" charset="0"/>
              </a:defRPr>
            </a:lvl1pPr>
            <a:lvl2pPr marL="742950" indent="-285750" defTabSz="631825">
              <a:spcBef>
                <a:spcPct val="35000"/>
              </a:spcBef>
              <a:defRPr sz="1600" b="1">
                <a:solidFill>
                  <a:schemeClr val="tx1"/>
                </a:solidFill>
                <a:latin typeface="Arial Narrow" panose="020B0606020202030204" pitchFamily="34" charset="0"/>
              </a:defRPr>
            </a:lvl2pPr>
            <a:lvl3pPr marL="1143000" indent="-228600" defTabSz="631825">
              <a:spcBef>
                <a:spcPct val="35000"/>
              </a:spcBef>
              <a:defRPr sz="1600" b="1">
                <a:solidFill>
                  <a:schemeClr val="tx1"/>
                </a:solidFill>
                <a:latin typeface="Arial Narrow" panose="020B0606020202030204" pitchFamily="34" charset="0"/>
              </a:defRPr>
            </a:lvl3pPr>
            <a:lvl4pPr marL="1600200" indent="-228600" defTabSz="631825">
              <a:spcBef>
                <a:spcPct val="35000"/>
              </a:spcBef>
              <a:defRPr sz="1600" b="1">
                <a:solidFill>
                  <a:schemeClr val="tx1"/>
                </a:solidFill>
                <a:latin typeface="Arial Narrow" panose="020B0606020202030204" pitchFamily="34" charset="0"/>
              </a:defRPr>
            </a:lvl4pPr>
            <a:lvl5pPr marL="2057400" indent="-228600" defTabSz="631825">
              <a:spcBef>
                <a:spcPct val="35000"/>
              </a:spcBef>
              <a:defRPr sz="1600" b="1">
                <a:solidFill>
                  <a:schemeClr val="tx1"/>
                </a:solidFill>
                <a:latin typeface="Arial Narrow" panose="020B0606020202030204" pitchFamily="34" charset="0"/>
              </a:defRPr>
            </a:lvl5pPr>
            <a:lvl6pPr marL="2514600" indent="-228600" defTabSz="631825"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31825"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31825"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31825"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400" dirty="0">
                <a:solidFill>
                  <a:schemeClr val="tx1">
                    <a:lumMod val="75000"/>
                    <a:lumOff val="25000"/>
                  </a:schemeClr>
                </a:solidFill>
                <a:latin typeface="SwissReSans" pitchFamily="34" charset="0"/>
              </a:rPr>
              <a:t>Talent &amp; Technology</a:t>
            </a:r>
          </a:p>
          <a:p>
            <a:pPr algn="ctr">
              <a:spcBef>
                <a:spcPct val="0"/>
              </a:spcBef>
            </a:pPr>
            <a:r>
              <a:rPr lang="en-US" altLang="en-US" sz="1400" b="0" dirty="0">
                <a:solidFill>
                  <a:schemeClr val="tx1">
                    <a:lumMod val="75000"/>
                    <a:lumOff val="25000"/>
                  </a:schemeClr>
                </a:solidFill>
                <a:latin typeface="SwissReSans" pitchFamily="34" charset="0"/>
              </a:rPr>
              <a:t>How we must develop </a:t>
            </a:r>
          </a:p>
          <a:p>
            <a:pPr algn="ctr">
              <a:spcBef>
                <a:spcPct val="0"/>
              </a:spcBef>
            </a:pPr>
            <a:r>
              <a:rPr lang="en-US" altLang="en-US" sz="1400" b="0" dirty="0">
                <a:solidFill>
                  <a:schemeClr val="tx1">
                    <a:lumMod val="75000"/>
                    <a:lumOff val="25000"/>
                  </a:schemeClr>
                </a:solidFill>
                <a:latin typeface="SwissReSans" pitchFamily="34" charset="0"/>
              </a:rPr>
              <a:t>our organization </a:t>
            </a:r>
          </a:p>
        </p:txBody>
      </p:sp>
      <p:sp>
        <p:nvSpPr>
          <p:cNvPr id="10" name="Rectangle 59"/>
          <p:cNvSpPr>
            <a:spLocks noChangeArrowheads="1"/>
          </p:cNvSpPr>
          <p:nvPr/>
        </p:nvSpPr>
        <p:spPr bwMode="auto">
          <a:xfrm>
            <a:off x="844072" y="2429676"/>
            <a:ext cx="1631287" cy="722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5749" tIns="37874" rIns="75749" bIns="37874">
            <a:spAutoFit/>
          </a:bodyPr>
          <a:lstStyle>
            <a:lvl1pPr defTabSz="631825">
              <a:spcBef>
                <a:spcPct val="35000"/>
              </a:spcBef>
              <a:defRPr sz="1600" b="1">
                <a:solidFill>
                  <a:schemeClr val="tx1"/>
                </a:solidFill>
                <a:latin typeface="Arial Narrow" panose="020B0606020202030204" pitchFamily="34" charset="0"/>
              </a:defRPr>
            </a:lvl1pPr>
            <a:lvl2pPr marL="742950" indent="-285750" defTabSz="631825">
              <a:spcBef>
                <a:spcPct val="35000"/>
              </a:spcBef>
              <a:defRPr sz="1600" b="1">
                <a:solidFill>
                  <a:schemeClr val="tx1"/>
                </a:solidFill>
                <a:latin typeface="Arial Narrow" panose="020B0606020202030204" pitchFamily="34" charset="0"/>
              </a:defRPr>
            </a:lvl2pPr>
            <a:lvl3pPr marL="1143000" indent="-228600" defTabSz="631825">
              <a:spcBef>
                <a:spcPct val="35000"/>
              </a:spcBef>
              <a:defRPr sz="1600" b="1">
                <a:solidFill>
                  <a:schemeClr val="tx1"/>
                </a:solidFill>
                <a:latin typeface="Arial Narrow" panose="020B0606020202030204" pitchFamily="34" charset="0"/>
              </a:defRPr>
            </a:lvl3pPr>
            <a:lvl4pPr marL="1600200" indent="-228600" defTabSz="631825">
              <a:spcBef>
                <a:spcPct val="35000"/>
              </a:spcBef>
              <a:defRPr sz="1600" b="1">
                <a:solidFill>
                  <a:schemeClr val="tx1"/>
                </a:solidFill>
                <a:latin typeface="Arial Narrow" panose="020B0606020202030204" pitchFamily="34" charset="0"/>
              </a:defRPr>
            </a:lvl4pPr>
            <a:lvl5pPr marL="2057400" indent="-228600" defTabSz="631825">
              <a:spcBef>
                <a:spcPct val="35000"/>
              </a:spcBef>
              <a:defRPr sz="1600" b="1">
                <a:solidFill>
                  <a:schemeClr val="tx1"/>
                </a:solidFill>
                <a:latin typeface="Arial Narrow" panose="020B0606020202030204" pitchFamily="34" charset="0"/>
              </a:defRPr>
            </a:lvl5pPr>
            <a:lvl6pPr marL="2514600" indent="-228600" defTabSz="631825"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31825"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31825"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31825"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400" dirty="0">
                <a:solidFill>
                  <a:schemeClr val="tx1">
                    <a:lumMod val="75000"/>
                    <a:lumOff val="25000"/>
                  </a:schemeClr>
                </a:solidFill>
                <a:latin typeface="SwissReSans" pitchFamily="34" charset="0"/>
              </a:rPr>
              <a:t>Client</a:t>
            </a:r>
          </a:p>
          <a:p>
            <a:pPr algn="ctr" eaLnBrk="1" hangingPunct="1">
              <a:spcBef>
                <a:spcPct val="0"/>
              </a:spcBef>
            </a:pPr>
            <a:r>
              <a:rPr lang="en-US" altLang="en-US" sz="1400" b="0" dirty="0">
                <a:solidFill>
                  <a:schemeClr val="tx1">
                    <a:lumMod val="75000"/>
                    <a:lumOff val="25000"/>
                  </a:schemeClr>
                </a:solidFill>
                <a:latin typeface="SwissReSans" pitchFamily="34" charset="0"/>
              </a:rPr>
              <a:t>What our clients </a:t>
            </a:r>
          </a:p>
          <a:p>
            <a:pPr algn="ctr" eaLnBrk="1" hangingPunct="1">
              <a:spcBef>
                <a:spcPct val="0"/>
              </a:spcBef>
            </a:pPr>
            <a:r>
              <a:rPr lang="en-US" altLang="en-US" sz="1400" b="0" dirty="0">
                <a:solidFill>
                  <a:schemeClr val="tx1">
                    <a:lumMod val="75000"/>
                    <a:lumOff val="25000"/>
                  </a:schemeClr>
                </a:solidFill>
                <a:latin typeface="SwissReSans" pitchFamily="34" charset="0"/>
              </a:rPr>
              <a:t>expect from us</a:t>
            </a:r>
          </a:p>
        </p:txBody>
      </p:sp>
      <p:sp>
        <p:nvSpPr>
          <p:cNvPr id="11" name="Rectangle 60"/>
          <p:cNvSpPr>
            <a:spLocks noChangeArrowheads="1"/>
          </p:cNvSpPr>
          <p:nvPr/>
        </p:nvSpPr>
        <p:spPr bwMode="auto">
          <a:xfrm>
            <a:off x="844072" y="1225289"/>
            <a:ext cx="1631287" cy="938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5749" tIns="37874" rIns="75749" bIns="37874">
            <a:spAutoFit/>
          </a:bodyPr>
          <a:lstStyle>
            <a:lvl1pPr defTabSz="631825">
              <a:spcBef>
                <a:spcPct val="35000"/>
              </a:spcBef>
              <a:defRPr sz="1600" b="1">
                <a:solidFill>
                  <a:schemeClr val="tx1"/>
                </a:solidFill>
                <a:latin typeface="Arial Narrow" panose="020B0606020202030204" pitchFamily="34" charset="0"/>
              </a:defRPr>
            </a:lvl1pPr>
            <a:lvl2pPr marL="742950" indent="-285750" defTabSz="631825">
              <a:spcBef>
                <a:spcPct val="35000"/>
              </a:spcBef>
              <a:defRPr sz="1600" b="1">
                <a:solidFill>
                  <a:schemeClr val="tx1"/>
                </a:solidFill>
                <a:latin typeface="Arial Narrow" panose="020B0606020202030204" pitchFamily="34" charset="0"/>
              </a:defRPr>
            </a:lvl2pPr>
            <a:lvl3pPr marL="1143000" indent="-228600" defTabSz="631825">
              <a:spcBef>
                <a:spcPct val="35000"/>
              </a:spcBef>
              <a:defRPr sz="1600" b="1">
                <a:solidFill>
                  <a:schemeClr val="tx1"/>
                </a:solidFill>
                <a:latin typeface="Arial Narrow" panose="020B0606020202030204" pitchFamily="34" charset="0"/>
              </a:defRPr>
            </a:lvl3pPr>
            <a:lvl4pPr marL="1600200" indent="-228600" defTabSz="631825">
              <a:spcBef>
                <a:spcPct val="35000"/>
              </a:spcBef>
              <a:defRPr sz="1600" b="1">
                <a:solidFill>
                  <a:schemeClr val="tx1"/>
                </a:solidFill>
                <a:latin typeface="Arial Narrow" panose="020B0606020202030204" pitchFamily="34" charset="0"/>
              </a:defRPr>
            </a:lvl4pPr>
            <a:lvl5pPr marL="2057400" indent="-228600" defTabSz="631825">
              <a:spcBef>
                <a:spcPct val="35000"/>
              </a:spcBef>
              <a:defRPr sz="1600" b="1">
                <a:solidFill>
                  <a:schemeClr val="tx1"/>
                </a:solidFill>
                <a:latin typeface="Arial Narrow" panose="020B0606020202030204" pitchFamily="34" charset="0"/>
              </a:defRPr>
            </a:lvl5pPr>
            <a:lvl6pPr marL="2514600" indent="-228600" defTabSz="631825"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31825"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31825"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31825"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400" dirty="0">
                <a:solidFill>
                  <a:schemeClr val="tx1">
                    <a:lumMod val="75000"/>
                    <a:lumOff val="25000"/>
                  </a:schemeClr>
                </a:solidFill>
                <a:latin typeface="SwissReSans" pitchFamily="34" charset="0"/>
              </a:rPr>
              <a:t>Financial</a:t>
            </a:r>
          </a:p>
          <a:p>
            <a:pPr algn="ctr">
              <a:spcBef>
                <a:spcPct val="0"/>
              </a:spcBef>
            </a:pPr>
            <a:r>
              <a:rPr lang="en-US" altLang="en-US" sz="1400" b="0" dirty="0">
                <a:solidFill>
                  <a:schemeClr val="tx1">
                    <a:lumMod val="75000"/>
                    <a:lumOff val="25000"/>
                  </a:schemeClr>
                </a:solidFill>
                <a:latin typeface="SwissReSans" pitchFamily="34" charset="0"/>
              </a:rPr>
              <a:t>What we must deliver to our shareholders</a:t>
            </a:r>
            <a:r>
              <a:rPr lang="en-US" altLang="en-US" sz="1050" b="0" dirty="0">
                <a:solidFill>
                  <a:schemeClr val="tx1">
                    <a:lumMod val="75000"/>
                    <a:lumOff val="25000"/>
                  </a:schemeClr>
                </a:solidFill>
                <a:latin typeface="SwissReSans" pitchFamily="34" charset="0"/>
              </a:rPr>
              <a:t> </a:t>
            </a:r>
          </a:p>
        </p:txBody>
      </p:sp>
      <p:sp>
        <p:nvSpPr>
          <p:cNvPr id="12" name="Rectangle 61"/>
          <p:cNvSpPr>
            <a:spLocks noChangeArrowheads="1"/>
          </p:cNvSpPr>
          <p:nvPr/>
        </p:nvSpPr>
        <p:spPr bwMode="auto">
          <a:xfrm rot="2108">
            <a:off x="811129" y="3993786"/>
            <a:ext cx="1627279" cy="7228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5749" tIns="37874" rIns="75749" bIns="37874">
            <a:spAutoFit/>
          </a:bodyPr>
          <a:lstStyle>
            <a:lvl1pPr defTabSz="631825">
              <a:spcBef>
                <a:spcPct val="35000"/>
              </a:spcBef>
              <a:defRPr sz="1600" b="1">
                <a:solidFill>
                  <a:schemeClr val="tx1"/>
                </a:solidFill>
                <a:latin typeface="Arial Narrow" panose="020B0606020202030204" pitchFamily="34" charset="0"/>
              </a:defRPr>
            </a:lvl1pPr>
            <a:lvl2pPr marL="742950" indent="-285750" defTabSz="631825">
              <a:spcBef>
                <a:spcPct val="35000"/>
              </a:spcBef>
              <a:defRPr sz="1600" b="1">
                <a:solidFill>
                  <a:schemeClr val="tx1"/>
                </a:solidFill>
                <a:latin typeface="Arial Narrow" panose="020B0606020202030204" pitchFamily="34" charset="0"/>
              </a:defRPr>
            </a:lvl2pPr>
            <a:lvl3pPr marL="1143000" indent="-228600" defTabSz="631825">
              <a:spcBef>
                <a:spcPct val="35000"/>
              </a:spcBef>
              <a:defRPr sz="1600" b="1">
                <a:solidFill>
                  <a:schemeClr val="tx1"/>
                </a:solidFill>
                <a:latin typeface="Arial Narrow" panose="020B0606020202030204" pitchFamily="34" charset="0"/>
              </a:defRPr>
            </a:lvl3pPr>
            <a:lvl4pPr marL="1600200" indent="-228600" defTabSz="631825">
              <a:spcBef>
                <a:spcPct val="35000"/>
              </a:spcBef>
              <a:defRPr sz="1600" b="1">
                <a:solidFill>
                  <a:schemeClr val="tx1"/>
                </a:solidFill>
                <a:latin typeface="Arial Narrow" panose="020B0606020202030204" pitchFamily="34" charset="0"/>
              </a:defRPr>
            </a:lvl4pPr>
            <a:lvl5pPr marL="2057400" indent="-228600" defTabSz="631825">
              <a:spcBef>
                <a:spcPct val="35000"/>
              </a:spcBef>
              <a:defRPr sz="1600" b="1">
                <a:solidFill>
                  <a:schemeClr val="tx1"/>
                </a:solidFill>
                <a:latin typeface="Arial Narrow" panose="020B0606020202030204" pitchFamily="34" charset="0"/>
              </a:defRPr>
            </a:lvl5pPr>
            <a:lvl6pPr marL="2514600" indent="-228600" defTabSz="631825"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31825"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31825"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31825"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400" dirty="0">
                <a:solidFill>
                  <a:schemeClr val="tx1">
                    <a:lumMod val="75000"/>
                    <a:lumOff val="25000"/>
                  </a:schemeClr>
                </a:solidFill>
                <a:latin typeface="SwissReSans" pitchFamily="34" charset="0"/>
              </a:rPr>
              <a:t>Internal</a:t>
            </a:r>
          </a:p>
          <a:p>
            <a:pPr algn="ctr">
              <a:spcBef>
                <a:spcPct val="0"/>
              </a:spcBef>
            </a:pPr>
            <a:r>
              <a:rPr lang="en-US" altLang="en-US" sz="1400" b="0" dirty="0">
                <a:solidFill>
                  <a:schemeClr val="tx1">
                    <a:lumMod val="75000"/>
                    <a:lumOff val="25000"/>
                  </a:schemeClr>
                </a:solidFill>
                <a:latin typeface="SwissReSans" pitchFamily="34" charset="0"/>
              </a:rPr>
              <a:t>What processes </a:t>
            </a:r>
          </a:p>
          <a:p>
            <a:pPr algn="ctr">
              <a:spcBef>
                <a:spcPct val="0"/>
              </a:spcBef>
            </a:pPr>
            <a:r>
              <a:rPr lang="en-US" altLang="en-US" sz="1400" b="0" dirty="0">
                <a:solidFill>
                  <a:schemeClr val="tx1">
                    <a:lumMod val="75000"/>
                    <a:lumOff val="25000"/>
                  </a:schemeClr>
                </a:solidFill>
                <a:latin typeface="SwissReSans" pitchFamily="34" charset="0"/>
              </a:rPr>
              <a:t>we must excel at</a:t>
            </a:r>
            <a:endParaRPr lang="en-US" altLang="en-US" sz="1400" dirty="0">
              <a:solidFill>
                <a:schemeClr val="tx1">
                  <a:lumMod val="75000"/>
                  <a:lumOff val="25000"/>
                </a:schemeClr>
              </a:solidFill>
              <a:latin typeface="SwissReSans" pitchFamily="34" charset="0"/>
            </a:endParaRPr>
          </a:p>
        </p:txBody>
      </p:sp>
      <p:sp>
        <p:nvSpPr>
          <p:cNvPr id="67" name="AutoShape 55">
            <a:extLst>
              <a:ext uri="{FF2B5EF4-FFF2-40B4-BE49-F238E27FC236}">
                <a16:creationId xmlns:a16="http://schemas.microsoft.com/office/drawing/2014/main" id="{3E92705D-BD9C-D444-B07C-D706CDE38424}"/>
              </a:ext>
            </a:extLst>
          </p:cNvPr>
          <p:cNvSpPr>
            <a:spLocks noChangeArrowheads="1"/>
          </p:cNvSpPr>
          <p:nvPr/>
        </p:nvSpPr>
        <p:spPr bwMode="auto">
          <a:xfrm>
            <a:off x="6784318" y="3362937"/>
            <a:ext cx="282568" cy="185631"/>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cxnSp>
        <p:nvCxnSpPr>
          <p:cNvPr id="74" name="Straight Arrow Connector 73">
            <a:extLst>
              <a:ext uri="{FF2B5EF4-FFF2-40B4-BE49-F238E27FC236}">
                <a16:creationId xmlns:a16="http://schemas.microsoft.com/office/drawing/2014/main" id="{D6DEE585-2810-1248-82DC-AF2799B67F05}"/>
              </a:ext>
            </a:extLst>
          </p:cNvPr>
          <p:cNvCxnSpPr>
            <a:cxnSpLocks/>
          </p:cNvCxnSpPr>
          <p:nvPr/>
        </p:nvCxnSpPr>
        <p:spPr>
          <a:xfrm flipV="1">
            <a:off x="6808582" y="4580259"/>
            <a:ext cx="0" cy="2132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5" name="AutoShape 53">
            <a:extLst>
              <a:ext uri="{FF2B5EF4-FFF2-40B4-BE49-F238E27FC236}">
                <a16:creationId xmlns:a16="http://schemas.microsoft.com/office/drawing/2014/main" id="{116F3965-D0A8-5544-BED1-4CD939E6825F}"/>
              </a:ext>
            </a:extLst>
          </p:cNvPr>
          <p:cNvSpPr>
            <a:spLocks noChangeArrowheads="1"/>
          </p:cNvSpPr>
          <p:nvPr/>
        </p:nvSpPr>
        <p:spPr bwMode="auto">
          <a:xfrm>
            <a:off x="6604848" y="5563788"/>
            <a:ext cx="284573" cy="228600"/>
          </a:xfrm>
          <a:prstGeom prst="upArrow">
            <a:avLst>
              <a:gd name="adj1" fmla="val 50000"/>
              <a:gd name="adj2" fmla="val 2535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6" name="Rectangle 5">
            <a:extLst>
              <a:ext uri="{FF2B5EF4-FFF2-40B4-BE49-F238E27FC236}">
                <a16:creationId xmlns:a16="http://schemas.microsoft.com/office/drawing/2014/main" id="{2836358A-02BE-A041-A832-72D9EC729431}"/>
              </a:ext>
            </a:extLst>
          </p:cNvPr>
          <p:cNvSpPr/>
          <p:nvPr/>
        </p:nvSpPr>
        <p:spPr>
          <a:xfrm>
            <a:off x="2635536" y="2329900"/>
            <a:ext cx="2813399" cy="276999"/>
          </a:xfrm>
          <a:prstGeom prst="rect">
            <a:avLst/>
          </a:prstGeom>
        </p:spPr>
        <p:txBody>
          <a:bodyPr wrap="none">
            <a:spAutoFit/>
          </a:bodyPr>
          <a:lstStyle/>
          <a:p>
            <a:pPr lvl="0">
              <a:spcBef>
                <a:spcPct val="0"/>
              </a:spcBef>
            </a:pPr>
            <a:r>
              <a:rPr lang="en-US" altLang="en-US" sz="1200" b="1" dirty="0">
                <a:latin typeface="SwissReSans" pitchFamily="34" charset="0"/>
              </a:rPr>
              <a:t>Segment :  </a:t>
            </a:r>
            <a:r>
              <a:rPr lang="en-US" altLang="en-US" sz="1200" dirty="0">
                <a:latin typeface="SwissReSans" pitchFamily="34" charset="0"/>
              </a:rPr>
              <a:t>Small Business /  Retail Clients</a:t>
            </a:r>
          </a:p>
        </p:txBody>
      </p:sp>
      <p:sp>
        <p:nvSpPr>
          <p:cNvPr id="7" name="Rectangle 6">
            <a:extLst>
              <a:ext uri="{FF2B5EF4-FFF2-40B4-BE49-F238E27FC236}">
                <a16:creationId xmlns:a16="http://schemas.microsoft.com/office/drawing/2014/main" id="{22AE8852-3222-5049-B513-CF6AEE4B288D}"/>
              </a:ext>
            </a:extLst>
          </p:cNvPr>
          <p:cNvSpPr/>
          <p:nvPr/>
        </p:nvSpPr>
        <p:spPr>
          <a:xfrm>
            <a:off x="2613147" y="2885407"/>
            <a:ext cx="6757343" cy="407676"/>
          </a:xfrm>
          <a:prstGeom prst="rect">
            <a:avLst/>
          </a:prstGeom>
        </p:spPr>
        <p:txBody>
          <a:bodyPr wrap="square">
            <a:spAutoFit/>
          </a:bodyPr>
          <a:lstStyle/>
          <a:p>
            <a:pPr lvl="0">
              <a:lnSpc>
                <a:spcPct val="85000"/>
              </a:lnSpc>
              <a:spcBef>
                <a:spcPct val="0"/>
              </a:spcBef>
            </a:pPr>
            <a:r>
              <a:rPr lang="en-US" altLang="en-US" sz="1200" b="1" dirty="0">
                <a:latin typeface="SwissReSans" pitchFamily="34" charset="0"/>
              </a:rPr>
              <a:t>Value Proposition: </a:t>
            </a:r>
          </a:p>
          <a:p>
            <a:pPr lvl="0">
              <a:lnSpc>
                <a:spcPct val="85000"/>
              </a:lnSpc>
              <a:spcBef>
                <a:spcPct val="0"/>
              </a:spcBef>
            </a:pPr>
            <a:r>
              <a:rPr lang="en-US" altLang="en-US" sz="1200" dirty="0">
                <a:latin typeface="SwissReSans" pitchFamily="34" charset="0"/>
              </a:rPr>
              <a:t> Long-term Partner; The Right Risk and Capital Solutions; Responsive; and Reliable</a:t>
            </a:r>
          </a:p>
        </p:txBody>
      </p:sp>
      <p:sp>
        <p:nvSpPr>
          <p:cNvPr id="55" name="Oval 39">
            <a:extLst>
              <a:ext uri="{FF2B5EF4-FFF2-40B4-BE49-F238E27FC236}">
                <a16:creationId xmlns:a16="http://schemas.microsoft.com/office/drawing/2014/main" id="{75CFB704-344A-CC49-9205-4E3FA51F7518}"/>
              </a:ext>
            </a:extLst>
          </p:cNvPr>
          <p:cNvSpPr>
            <a:spLocks noChangeAspect="1" noChangeArrowheads="1"/>
          </p:cNvSpPr>
          <p:nvPr/>
        </p:nvSpPr>
        <p:spPr bwMode="auto">
          <a:xfrm>
            <a:off x="5092893" y="2481803"/>
            <a:ext cx="1944080" cy="469159"/>
          </a:xfrm>
          <a:prstGeom prst="ellipse">
            <a:avLst/>
          </a:prstGeom>
          <a:solidFill>
            <a:srgbClr val="D3D6E3"/>
          </a:solidFill>
          <a:ln w="9525">
            <a:solidFill>
              <a:schemeClr val="bg2">
                <a:lumMod val="50000"/>
              </a:schemeClr>
            </a:solidFill>
            <a:round/>
            <a:headEnd/>
            <a:tailEnd/>
          </a:ln>
          <a:effectLst/>
        </p:spPr>
        <p:txBody>
          <a:bodyPr lIns="0" tIns="22725" rIns="0" bIns="22725" anchor="ctr"/>
          <a:lstStyle>
            <a:lvl1pPr defTabSz="757238">
              <a:spcBef>
                <a:spcPct val="35000"/>
              </a:spcBef>
              <a:defRPr sz="1600" b="1">
                <a:solidFill>
                  <a:schemeClr val="tx1"/>
                </a:solidFill>
                <a:latin typeface="Arial Narrow" panose="020B0606020202030204" pitchFamily="34" charset="0"/>
              </a:defRPr>
            </a:lvl1pPr>
            <a:lvl2pPr marL="742950" indent="-285750" defTabSz="757238">
              <a:spcBef>
                <a:spcPct val="35000"/>
              </a:spcBef>
              <a:defRPr sz="1600" b="1">
                <a:solidFill>
                  <a:schemeClr val="tx1"/>
                </a:solidFill>
                <a:latin typeface="Arial Narrow" panose="020B0606020202030204" pitchFamily="34" charset="0"/>
              </a:defRPr>
            </a:lvl2pPr>
            <a:lvl3pPr marL="1143000" indent="-228600" defTabSz="757238">
              <a:spcBef>
                <a:spcPct val="35000"/>
              </a:spcBef>
              <a:defRPr sz="1600" b="1">
                <a:solidFill>
                  <a:schemeClr val="tx1"/>
                </a:solidFill>
                <a:latin typeface="Arial Narrow" panose="020B0606020202030204" pitchFamily="34" charset="0"/>
              </a:defRPr>
            </a:lvl3pPr>
            <a:lvl4pPr marL="1600200" indent="-228600" defTabSz="757238">
              <a:spcBef>
                <a:spcPct val="35000"/>
              </a:spcBef>
              <a:defRPr sz="1600" b="1">
                <a:solidFill>
                  <a:schemeClr val="tx1"/>
                </a:solidFill>
                <a:latin typeface="Arial Narrow" panose="020B0606020202030204" pitchFamily="34" charset="0"/>
              </a:defRPr>
            </a:lvl4pPr>
            <a:lvl5pPr marL="2057400" indent="-228600" defTabSz="757238">
              <a:spcBef>
                <a:spcPct val="35000"/>
              </a:spcBef>
              <a:defRPr sz="1600" b="1">
                <a:solidFill>
                  <a:schemeClr val="tx1"/>
                </a:solidFill>
                <a:latin typeface="Arial Narrow" panose="020B0606020202030204" pitchFamily="34" charset="0"/>
              </a:defRPr>
            </a:lvl5pPr>
            <a:lvl6pPr marL="2514600" indent="-228600" defTabSz="757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57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57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57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b="0" dirty="0">
                <a:latin typeface="SwissReSans" pitchFamily="34" charset="0"/>
              </a:rPr>
              <a:t>Support SMB Client Growth and Security</a:t>
            </a:r>
          </a:p>
        </p:txBody>
      </p:sp>
      <p:sp>
        <p:nvSpPr>
          <p:cNvPr id="53" name="AutoShape 55">
            <a:extLst>
              <a:ext uri="{FF2B5EF4-FFF2-40B4-BE49-F238E27FC236}">
                <a16:creationId xmlns:a16="http://schemas.microsoft.com/office/drawing/2014/main" id="{E7D3D461-6D3F-6946-984A-DADC257B7D55}"/>
              </a:ext>
            </a:extLst>
          </p:cNvPr>
          <p:cNvSpPr>
            <a:spLocks noChangeArrowheads="1"/>
          </p:cNvSpPr>
          <p:nvPr/>
        </p:nvSpPr>
        <p:spPr bwMode="auto">
          <a:xfrm>
            <a:off x="3272700" y="2176191"/>
            <a:ext cx="282568" cy="185631"/>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56" name="AutoShape 55">
            <a:extLst>
              <a:ext uri="{FF2B5EF4-FFF2-40B4-BE49-F238E27FC236}">
                <a16:creationId xmlns:a16="http://schemas.microsoft.com/office/drawing/2014/main" id="{176B222F-3436-284D-A613-8515932BF01D}"/>
              </a:ext>
            </a:extLst>
          </p:cNvPr>
          <p:cNvSpPr>
            <a:spLocks noChangeArrowheads="1"/>
          </p:cNvSpPr>
          <p:nvPr/>
        </p:nvSpPr>
        <p:spPr bwMode="auto">
          <a:xfrm>
            <a:off x="5356337" y="2176339"/>
            <a:ext cx="282568" cy="185631"/>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
        <p:nvSpPr>
          <p:cNvPr id="60" name="AutoShape 55">
            <a:extLst>
              <a:ext uri="{FF2B5EF4-FFF2-40B4-BE49-F238E27FC236}">
                <a16:creationId xmlns:a16="http://schemas.microsoft.com/office/drawing/2014/main" id="{4376A118-D46E-1542-97CE-946F4D1C77F8}"/>
              </a:ext>
            </a:extLst>
          </p:cNvPr>
          <p:cNvSpPr>
            <a:spLocks noChangeArrowheads="1"/>
          </p:cNvSpPr>
          <p:nvPr/>
        </p:nvSpPr>
        <p:spPr bwMode="auto">
          <a:xfrm>
            <a:off x="7824383" y="2175818"/>
            <a:ext cx="282568" cy="185631"/>
          </a:xfrm>
          <a:prstGeom prst="upArrow">
            <a:avLst>
              <a:gd name="adj1" fmla="val 50000"/>
              <a:gd name="adj2" fmla="val 25532"/>
            </a:avLst>
          </a:prstGeom>
          <a:solidFill>
            <a:schemeClr val="tx1"/>
          </a:solidFill>
          <a:ln w="12700">
            <a:solidFill>
              <a:srgbClr val="455F55"/>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200"/>
          </a:p>
        </p:txBody>
      </p:sp>
    </p:spTree>
    <p:extLst>
      <p:ext uri="{BB962C8B-B14F-4D97-AF65-F5344CB8AC3E}">
        <p14:creationId xmlns:p14="http://schemas.microsoft.com/office/powerpoint/2010/main" val="3041120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17">
            <a:extLst>
              <a:ext uri="{FF2B5EF4-FFF2-40B4-BE49-F238E27FC236}">
                <a16:creationId xmlns:a16="http://schemas.microsoft.com/office/drawing/2014/main" id="{F02DF8DA-EEB3-1649-B8C7-7D4AE60A207E}"/>
              </a:ext>
            </a:extLst>
          </p:cNvPr>
          <p:cNvSpPr>
            <a:spLocks noChangeArrowheads="1"/>
          </p:cNvSpPr>
          <p:nvPr/>
        </p:nvSpPr>
        <p:spPr bwMode="auto">
          <a:xfrm>
            <a:off x="710638" y="5558233"/>
            <a:ext cx="10928195" cy="988237"/>
          </a:xfrm>
          <a:prstGeom prst="rect">
            <a:avLst/>
          </a:prstGeom>
          <a:noFill/>
          <a:ln w="12700">
            <a:solidFill>
              <a:srgbClr val="0B2B7D"/>
            </a:solid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83" name="Rectangle 17">
            <a:extLst>
              <a:ext uri="{FF2B5EF4-FFF2-40B4-BE49-F238E27FC236}">
                <a16:creationId xmlns:a16="http://schemas.microsoft.com/office/drawing/2014/main" id="{7A41CD80-5953-7F45-875A-6328D7D0F484}"/>
              </a:ext>
            </a:extLst>
          </p:cNvPr>
          <p:cNvSpPr>
            <a:spLocks noChangeArrowheads="1"/>
          </p:cNvSpPr>
          <p:nvPr/>
        </p:nvSpPr>
        <p:spPr bwMode="auto">
          <a:xfrm>
            <a:off x="674225" y="4536679"/>
            <a:ext cx="10928195" cy="884470"/>
          </a:xfrm>
          <a:prstGeom prst="rect">
            <a:avLst/>
          </a:prstGeom>
          <a:noFill/>
          <a:ln w="12700">
            <a:solidFill>
              <a:srgbClr val="0B2B7D"/>
            </a:solid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2" name="Rectangle 13">
            <a:extLst>
              <a:ext uri="{FF2B5EF4-FFF2-40B4-BE49-F238E27FC236}">
                <a16:creationId xmlns:a16="http://schemas.microsoft.com/office/drawing/2014/main" id="{18408AA9-B4AB-D644-8CF7-E2BA2B6641F3}"/>
              </a:ext>
            </a:extLst>
          </p:cNvPr>
          <p:cNvSpPr>
            <a:spLocks noChangeArrowheads="1"/>
          </p:cNvSpPr>
          <p:nvPr/>
        </p:nvSpPr>
        <p:spPr bwMode="auto">
          <a:xfrm>
            <a:off x="10036281" y="1741094"/>
            <a:ext cx="1505412" cy="697686"/>
          </a:xfrm>
          <a:prstGeom prst="rect">
            <a:avLst/>
          </a:prstGeom>
          <a:noFill/>
          <a:ln w="12700">
            <a:solidFill>
              <a:srgbClr val="0B2B7D"/>
            </a:solid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2" name="Footer Placeholder 1"/>
          <p:cNvSpPr>
            <a:spLocks noGrp="1"/>
          </p:cNvSpPr>
          <p:nvPr>
            <p:ph type="ftr" sz="quarter" idx="11"/>
          </p:nvPr>
        </p:nvSpPr>
        <p:spPr>
          <a:xfrm>
            <a:off x="4088436" y="6478994"/>
            <a:ext cx="4114800" cy="365125"/>
          </a:xfrm>
        </p:spPr>
        <p:txBody>
          <a:bodyPr/>
          <a:lstStyle/>
          <a:p>
            <a:r>
              <a:rPr lang="en-US" dirty="0"/>
              <a:t>©2021 ESM Software LLC -  All rights reserved</a:t>
            </a:r>
          </a:p>
        </p:txBody>
      </p:sp>
      <p:sp>
        <p:nvSpPr>
          <p:cNvPr id="4" name="Content Placeholder 3"/>
          <p:cNvSpPr>
            <a:spLocks noGrp="1"/>
          </p:cNvSpPr>
          <p:nvPr>
            <p:ph sz="quarter" idx="13"/>
          </p:nvPr>
        </p:nvSpPr>
        <p:spPr/>
        <p:txBody>
          <a:bodyPr/>
          <a:lstStyle/>
          <a:p>
            <a:r>
              <a:rPr lang="en-US" altLang="en-US" dirty="0"/>
              <a:t>Health Plan Strategy Map Example</a:t>
            </a:r>
            <a:endParaRPr lang="en-US" dirty="0"/>
          </a:p>
          <a:p>
            <a:endParaRPr lang="en-US" dirty="0"/>
          </a:p>
        </p:txBody>
      </p:sp>
      <p:grpSp>
        <p:nvGrpSpPr>
          <p:cNvPr id="100" name="Group 99">
            <a:extLst>
              <a:ext uri="{FF2B5EF4-FFF2-40B4-BE49-F238E27FC236}">
                <a16:creationId xmlns:a16="http://schemas.microsoft.com/office/drawing/2014/main" id="{4DBE9C92-C04A-A74C-83A9-3B9628BF0FFA}"/>
              </a:ext>
            </a:extLst>
          </p:cNvPr>
          <p:cNvGrpSpPr/>
          <p:nvPr/>
        </p:nvGrpSpPr>
        <p:grpSpPr>
          <a:xfrm>
            <a:off x="305840" y="958258"/>
            <a:ext cx="11332993" cy="5582696"/>
            <a:chOff x="306225" y="1203205"/>
            <a:chExt cx="9300407" cy="5582696"/>
          </a:xfrm>
        </p:grpSpPr>
        <p:sp>
          <p:nvSpPr>
            <p:cNvPr id="6" name="Oval 51"/>
            <p:cNvSpPr>
              <a:spLocks noChangeAspect="1" noChangeArrowheads="1"/>
            </p:cNvSpPr>
            <p:nvPr/>
          </p:nvSpPr>
          <p:spPr bwMode="auto">
            <a:xfrm>
              <a:off x="7943131" y="6147120"/>
              <a:ext cx="1636888" cy="507707"/>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     Effectively manage operating  costs</a:t>
              </a:r>
            </a:p>
          </p:txBody>
        </p:sp>
        <p:sp>
          <p:nvSpPr>
            <p:cNvPr id="7" name="Oval 55"/>
            <p:cNvSpPr>
              <a:spLocks noChangeAspect="1" noChangeArrowheads="1"/>
            </p:cNvSpPr>
            <p:nvPr/>
          </p:nvSpPr>
          <p:spPr bwMode="auto">
            <a:xfrm>
              <a:off x="987343" y="6147121"/>
              <a:ext cx="1720890" cy="507713"/>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Retain and grow plan membership</a:t>
              </a:r>
            </a:p>
          </p:txBody>
        </p:sp>
        <p:sp>
          <p:nvSpPr>
            <p:cNvPr id="10" name="Oval 93"/>
            <p:cNvSpPr>
              <a:spLocks noChangeAspect="1" noChangeArrowheads="1"/>
            </p:cNvSpPr>
            <p:nvPr/>
          </p:nvSpPr>
          <p:spPr bwMode="auto">
            <a:xfrm>
              <a:off x="4332251" y="6320864"/>
              <a:ext cx="1673789" cy="465037"/>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Generate income through prudent investment strategies</a:t>
              </a:r>
            </a:p>
          </p:txBody>
        </p:sp>
        <p:sp>
          <p:nvSpPr>
            <p:cNvPr id="12" name="AutoShape 2"/>
            <p:cNvSpPr>
              <a:spLocks noChangeArrowheads="1"/>
            </p:cNvSpPr>
            <p:nvPr/>
          </p:nvSpPr>
          <p:spPr bwMode="auto">
            <a:xfrm>
              <a:off x="2721204" y="1619344"/>
              <a:ext cx="305891" cy="236224"/>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3" name="Rectangle 3"/>
            <p:cNvSpPr>
              <a:spLocks noChangeArrowheads="1"/>
            </p:cNvSpPr>
            <p:nvPr/>
          </p:nvSpPr>
          <p:spPr bwMode="auto">
            <a:xfrm>
              <a:off x="620867" y="1203205"/>
              <a:ext cx="8955882" cy="388672"/>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dirty="0">
                  <a:solidFill>
                    <a:schemeClr val="tx1">
                      <a:lumMod val="85000"/>
                      <a:lumOff val="15000"/>
                    </a:schemeClr>
                  </a:solidFill>
                  <a:latin typeface="Arial" panose="020B0604020202020204" pitchFamily="34" charset="0"/>
                </a:rPr>
                <a:t>Mission:</a:t>
              </a:r>
              <a:r>
                <a:rPr lang="en-US" altLang="en-US" sz="1800" dirty="0">
                  <a:solidFill>
                    <a:schemeClr val="tx1">
                      <a:lumMod val="85000"/>
                      <a:lumOff val="15000"/>
                    </a:schemeClr>
                  </a:solidFill>
                  <a:latin typeface="Arial" panose="020B0604020202020204" pitchFamily="34" charset="0"/>
                </a:rPr>
                <a:t> </a:t>
              </a:r>
              <a:r>
                <a:rPr lang="en-US" altLang="en-US" sz="1100" dirty="0">
                  <a:solidFill>
                    <a:schemeClr val="tx1">
                      <a:lumMod val="85000"/>
                      <a:lumOff val="15000"/>
                    </a:schemeClr>
                  </a:solidFill>
                  <a:latin typeface="Arial" panose="020B0604020202020204" pitchFamily="34" charset="0"/>
                </a:rPr>
                <a:t>Support the health care needs of our customers through relationships, service, and overall excellence</a:t>
              </a:r>
            </a:p>
          </p:txBody>
        </p:sp>
        <p:sp>
          <p:nvSpPr>
            <p:cNvPr id="14" name="Rectangle 4"/>
            <p:cNvSpPr>
              <a:spLocks noChangeAspect="1" noChangeArrowheads="1"/>
            </p:cNvSpPr>
            <p:nvPr/>
          </p:nvSpPr>
          <p:spPr bwMode="auto">
            <a:xfrm>
              <a:off x="4237570" y="2822441"/>
              <a:ext cx="1724109" cy="1924129"/>
            </a:xfrm>
            <a:prstGeom prst="rect">
              <a:avLst/>
            </a:prstGeom>
            <a:no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91415" rIns="91415" bIns="91415"/>
            <a:lstStyle>
              <a:lvl1pPr marL="457200" indent="-457200">
                <a:spcBef>
                  <a:spcPct val="35000"/>
                </a:spcBef>
                <a:defRPr sz="1600" b="1">
                  <a:solidFill>
                    <a:schemeClr val="tx1"/>
                  </a:solidFill>
                  <a:latin typeface="Arial Narrow" panose="020B0606020202030204" pitchFamily="34" charset="0"/>
                </a:defRPr>
              </a:lvl1pPr>
              <a:lvl2pPr marL="914400" indent="-457200">
                <a:spcBef>
                  <a:spcPct val="35000"/>
                </a:spcBef>
                <a:defRPr sz="1600" b="1">
                  <a:solidFill>
                    <a:schemeClr val="tx1"/>
                  </a:solidFill>
                  <a:latin typeface="Arial Narrow" panose="020B0606020202030204" pitchFamily="34" charset="0"/>
                </a:defRPr>
              </a:lvl2pPr>
              <a:lvl3pPr marL="1371600" indent="-457200">
                <a:spcBef>
                  <a:spcPct val="35000"/>
                </a:spcBef>
                <a:defRPr sz="1600" b="1">
                  <a:solidFill>
                    <a:schemeClr val="tx1"/>
                  </a:solidFill>
                  <a:latin typeface="Arial Narrow" panose="020B0606020202030204" pitchFamily="34" charset="0"/>
                </a:defRPr>
              </a:lvl3pPr>
              <a:lvl4pPr marL="1828800" indent="-457200">
                <a:spcBef>
                  <a:spcPct val="35000"/>
                </a:spcBef>
                <a:defRPr sz="1600" b="1">
                  <a:solidFill>
                    <a:schemeClr val="tx1"/>
                  </a:solidFill>
                  <a:latin typeface="Arial Narrow" panose="020B0606020202030204" pitchFamily="34" charset="0"/>
                </a:defRPr>
              </a:lvl4pPr>
              <a:lvl5pPr marL="2284413" indent="-455613">
                <a:spcBef>
                  <a:spcPct val="35000"/>
                </a:spcBef>
                <a:defRPr sz="1600" b="1">
                  <a:solidFill>
                    <a:schemeClr val="tx1"/>
                  </a:solidFill>
                  <a:latin typeface="Arial Narrow" panose="020B0606020202030204" pitchFamily="34" charset="0"/>
                </a:defRPr>
              </a:lvl5pPr>
              <a:lvl6pPr marL="2741613" indent="-455613" eaLnBrk="0" fontAlgn="base" hangingPunct="0">
                <a:spcBef>
                  <a:spcPct val="35000"/>
                </a:spcBef>
                <a:spcAft>
                  <a:spcPct val="0"/>
                </a:spcAft>
                <a:defRPr sz="1600" b="1">
                  <a:solidFill>
                    <a:schemeClr val="tx1"/>
                  </a:solidFill>
                  <a:latin typeface="Arial Narrow" panose="020B0606020202030204" pitchFamily="34" charset="0"/>
                </a:defRPr>
              </a:lvl6pPr>
              <a:lvl7pPr marL="3198813" indent="-455613" eaLnBrk="0" fontAlgn="base" hangingPunct="0">
                <a:spcBef>
                  <a:spcPct val="35000"/>
                </a:spcBef>
                <a:spcAft>
                  <a:spcPct val="0"/>
                </a:spcAft>
                <a:defRPr sz="1600" b="1">
                  <a:solidFill>
                    <a:schemeClr val="tx1"/>
                  </a:solidFill>
                  <a:latin typeface="Arial Narrow" panose="020B0606020202030204" pitchFamily="34" charset="0"/>
                </a:defRPr>
              </a:lvl7pPr>
              <a:lvl8pPr marL="3656013" indent="-455613" eaLnBrk="0" fontAlgn="base" hangingPunct="0">
                <a:spcBef>
                  <a:spcPct val="35000"/>
                </a:spcBef>
                <a:spcAft>
                  <a:spcPct val="0"/>
                </a:spcAft>
                <a:defRPr sz="1600" b="1">
                  <a:solidFill>
                    <a:schemeClr val="tx1"/>
                  </a:solidFill>
                  <a:latin typeface="Arial Narrow" panose="020B0606020202030204" pitchFamily="34" charset="0"/>
                </a:defRPr>
              </a:lvl8pPr>
              <a:lvl9pPr marL="4113213" indent="-455613"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endParaRPr lang="en-US" altLang="en-US" sz="800">
                <a:latin typeface="Helvetica" panose="020B0604020202020204" pitchFamily="34" charset="0"/>
              </a:endParaRPr>
            </a:p>
          </p:txBody>
        </p:sp>
        <p:sp>
          <p:nvSpPr>
            <p:cNvPr id="15" name="Text Box 5"/>
            <p:cNvSpPr txBox="1">
              <a:spLocks noChangeArrowheads="1"/>
            </p:cNvSpPr>
            <p:nvPr/>
          </p:nvSpPr>
          <p:spPr bwMode="auto">
            <a:xfrm>
              <a:off x="4285007" y="2859522"/>
              <a:ext cx="1648864" cy="197769"/>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dirty="0">
                  <a:solidFill>
                    <a:schemeClr val="tx1">
                      <a:lumMod val="85000"/>
                      <a:lumOff val="15000"/>
                    </a:schemeClr>
                  </a:solidFill>
                  <a:latin typeface="Helvetica" panose="020B0604020202020204" pitchFamily="34" charset="0"/>
                </a:rPr>
                <a:t>Customer Communication</a:t>
              </a:r>
            </a:p>
          </p:txBody>
        </p:sp>
        <p:sp>
          <p:nvSpPr>
            <p:cNvPr id="16" name="Oval 6"/>
            <p:cNvSpPr>
              <a:spLocks noChangeAspect="1" noChangeArrowheads="1"/>
            </p:cNvSpPr>
            <p:nvPr/>
          </p:nvSpPr>
          <p:spPr bwMode="auto">
            <a:xfrm>
              <a:off x="4384790" y="3083386"/>
              <a:ext cx="1396954" cy="527385"/>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Improve response time to customer inquiries</a:t>
              </a:r>
            </a:p>
          </p:txBody>
        </p:sp>
        <p:sp>
          <p:nvSpPr>
            <p:cNvPr id="18" name="Text Box 8"/>
            <p:cNvSpPr txBox="1">
              <a:spLocks noChangeArrowheads="1"/>
            </p:cNvSpPr>
            <p:nvPr/>
          </p:nvSpPr>
          <p:spPr bwMode="auto">
            <a:xfrm>
              <a:off x="2621422" y="4101073"/>
              <a:ext cx="1323344" cy="251332"/>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buFontTx/>
                <a:buChar char="•"/>
              </a:pPr>
              <a:endParaRPr lang="en-US" altLang="en-US" sz="1300">
                <a:latin typeface="Helvetica" panose="020B0604020202020204" pitchFamily="34" charset="0"/>
              </a:endParaRPr>
            </a:p>
          </p:txBody>
        </p:sp>
        <p:sp>
          <p:nvSpPr>
            <p:cNvPr id="19" name="Rectangle 9"/>
            <p:cNvSpPr>
              <a:spLocks noChangeAspect="1" noChangeArrowheads="1"/>
            </p:cNvSpPr>
            <p:nvPr/>
          </p:nvSpPr>
          <p:spPr bwMode="auto">
            <a:xfrm>
              <a:off x="6046739" y="2822441"/>
              <a:ext cx="1730652" cy="1918635"/>
            </a:xfrm>
            <a:prstGeom prst="rect">
              <a:avLst/>
            </a:prstGeom>
            <a:no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91415" rIns="91415" bIns="91415"/>
            <a:lstStyle>
              <a:lvl1pPr marL="457200" indent="-457200">
                <a:spcBef>
                  <a:spcPct val="35000"/>
                </a:spcBef>
                <a:defRPr sz="1600" b="1">
                  <a:solidFill>
                    <a:schemeClr val="tx1"/>
                  </a:solidFill>
                  <a:latin typeface="Arial Narrow" panose="020B0606020202030204" pitchFamily="34" charset="0"/>
                </a:defRPr>
              </a:lvl1pPr>
              <a:lvl2pPr marL="914400" indent="-457200">
                <a:spcBef>
                  <a:spcPct val="35000"/>
                </a:spcBef>
                <a:defRPr sz="1600" b="1">
                  <a:solidFill>
                    <a:schemeClr val="tx1"/>
                  </a:solidFill>
                  <a:latin typeface="Arial Narrow" panose="020B0606020202030204" pitchFamily="34" charset="0"/>
                </a:defRPr>
              </a:lvl2pPr>
              <a:lvl3pPr marL="1371600" indent="-457200">
                <a:spcBef>
                  <a:spcPct val="35000"/>
                </a:spcBef>
                <a:defRPr sz="1600" b="1">
                  <a:solidFill>
                    <a:schemeClr val="tx1"/>
                  </a:solidFill>
                  <a:latin typeface="Arial Narrow" panose="020B0606020202030204" pitchFamily="34" charset="0"/>
                </a:defRPr>
              </a:lvl3pPr>
              <a:lvl4pPr marL="1828800" indent="-457200">
                <a:spcBef>
                  <a:spcPct val="35000"/>
                </a:spcBef>
                <a:defRPr sz="1600" b="1">
                  <a:solidFill>
                    <a:schemeClr val="tx1"/>
                  </a:solidFill>
                  <a:latin typeface="Arial Narrow" panose="020B0606020202030204" pitchFamily="34" charset="0"/>
                </a:defRPr>
              </a:lvl4pPr>
              <a:lvl5pPr marL="2284413" indent="-455613">
                <a:spcBef>
                  <a:spcPct val="35000"/>
                </a:spcBef>
                <a:defRPr sz="1600" b="1">
                  <a:solidFill>
                    <a:schemeClr val="tx1"/>
                  </a:solidFill>
                  <a:latin typeface="Arial Narrow" panose="020B0606020202030204" pitchFamily="34" charset="0"/>
                </a:defRPr>
              </a:lvl5pPr>
              <a:lvl6pPr marL="2741613" indent="-455613" eaLnBrk="0" fontAlgn="base" hangingPunct="0">
                <a:spcBef>
                  <a:spcPct val="35000"/>
                </a:spcBef>
                <a:spcAft>
                  <a:spcPct val="0"/>
                </a:spcAft>
                <a:defRPr sz="1600" b="1">
                  <a:solidFill>
                    <a:schemeClr val="tx1"/>
                  </a:solidFill>
                  <a:latin typeface="Arial Narrow" panose="020B0606020202030204" pitchFamily="34" charset="0"/>
                </a:defRPr>
              </a:lvl6pPr>
              <a:lvl7pPr marL="3198813" indent="-455613" eaLnBrk="0" fontAlgn="base" hangingPunct="0">
                <a:spcBef>
                  <a:spcPct val="35000"/>
                </a:spcBef>
                <a:spcAft>
                  <a:spcPct val="0"/>
                </a:spcAft>
                <a:defRPr sz="1600" b="1">
                  <a:solidFill>
                    <a:schemeClr val="tx1"/>
                  </a:solidFill>
                  <a:latin typeface="Arial Narrow" panose="020B0606020202030204" pitchFamily="34" charset="0"/>
                </a:defRPr>
              </a:lvl7pPr>
              <a:lvl8pPr marL="3656013" indent="-455613" eaLnBrk="0" fontAlgn="base" hangingPunct="0">
                <a:spcBef>
                  <a:spcPct val="35000"/>
                </a:spcBef>
                <a:spcAft>
                  <a:spcPct val="0"/>
                </a:spcAft>
                <a:defRPr sz="1600" b="1">
                  <a:solidFill>
                    <a:schemeClr val="tx1"/>
                  </a:solidFill>
                  <a:latin typeface="Arial Narrow" panose="020B0606020202030204" pitchFamily="34" charset="0"/>
                </a:defRPr>
              </a:lvl8pPr>
              <a:lvl9pPr marL="4113213" indent="-455613"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endParaRPr lang="en-US" altLang="en-US" sz="800">
                <a:latin typeface="Helvetica" panose="020B0604020202020204" pitchFamily="34" charset="0"/>
              </a:endParaRPr>
            </a:p>
          </p:txBody>
        </p:sp>
        <p:sp>
          <p:nvSpPr>
            <p:cNvPr id="20" name="Rectangle 10"/>
            <p:cNvSpPr>
              <a:spLocks noChangeAspect="1" noChangeArrowheads="1"/>
            </p:cNvSpPr>
            <p:nvPr/>
          </p:nvSpPr>
          <p:spPr bwMode="auto">
            <a:xfrm>
              <a:off x="7855910" y="2822441"/>
              <a:ext cx="1724109" cy="1924129"/>
            </a:xfrm>
            <a:prstGeom prst="rect">
              <a:avLst/>
            </a:prstGeom>
            <a:no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91415" rIns="91415" bIns="91415"/>
            <a:lstStyle>
              <a:lvl1pPr marL="457200" indent="-457200">
                <a:spcBef>
                  <a:spcPct val="35000"/>
                </a:spcBef>
                <a:defRPr sz="1600" b="1">
                  <a:solidFill>
                    <a:schemeClr val="tx1"/>
                  </a:solidFill>
                  <a:latin typeface="Arial Narrow" panose="020B0606020202030204" pitchFamily="34" charset="0"/>
                </a:defRPr>
              </a:lvl1pPr>
              <a:lvl2pPr marL="914400" indent="-457200">
                <a:spcBef>
                  <a:spcPct val="35000"/>
                </a:spcBef>
                <a:defRPr sz="1600" b="1">
                  <a:solidFill>
                    <a:schemeClr val="tx1"/>
                  </a:solidFill>
                  <a:latin typeface="Arial Narrow" panose="020B0606020202030204" pitchFamily="34" charset="0"/>
                </a:defRPr>
              </a:lvl2pPr>
              <a:lvl3pPr marL="1371600" indent="-457200">
                <a:spcBef>
                  <a:spcPct val="35000"/>
                </a:spcBef>
                <a:defRPr sz="1600" b="1">
                  <a:solidFill>
                    <a:schemeClr val="tx1"/>
                  </a:solidFill>
                  <a:latin typeface="Arial Narrow" panose="020B0606020202030204" pitchFamily="34" charset="0"/>
                </a:defRPr>
              </a:lvl3pPr>
              <a:lvl4pPr marL="1828800" indent="-457200">
                <a:spcBef>
                  <a:spcPct val="35000"/>
                </a:spcBef>
                <a:defRPr sz="1600" b="1">
                  <a:solidFill>
                    <a:schemeClr val="tx1"/>
                  </a:solidFill>
                  <a:latin typeface="Arial Narrow" panose="020B0606020202030204" pitchFamily="34" charset="0"/>
                </a:defRPr>
              </a:lvl4pPr>
              <a:lvl5pPr marL="2284413" indent="-455613">
                <a:spcBef>
                  <a:spcPct val="35000"/>
                </a:spcBef>
                <a:defRPr sz="1600" b="1">
                  <a:solidFill>
                    <a:schemeClr val="tx1"/>
                  </a:solidFill>
                  <a:latin typeface="Arial Narrow" panose="020B0606020202030204" pitchFamily="34" charset="0"/>
                </a:defRPr>
              </a:lvl5pPr>
              <a:lvl6pPr marL="2741613" indent="-455613" eaLnBrk="0" fontAlgn="base" hangingPunct="0">
                <a:spcBef>
                  <a:spcPct val="35000"/>
                </a:spcBef>
                <a:spcAft>
                  <a:spcPct val="0"/>
                </a:spcAft>
                <a:defRPr sz="1600" b="1">
                  <a:solidFill>
                    <a:schemeClr val="tx1"/>
                  </a:solidFill>
                  <a:latin typeface="Arial Narrow" panose="020B0606020202030204" pitchFamily="34" charset="0"/>
                </a:defRPr>
              </a:lvl6pPr>
              <a:lvl7pPr marL="3198813" indent="-455613" eaLnBrk="0" fontAlgn="base" hangingPunct="0">
                <a:spcBef>
                  <a:spcPct val="35000"/>
                </a:spcBef>
                <a:spcAft>
                  <a:spcPct val="0"/>
                </a:spcAft>
                <a:defRPr sz="1600" b="1">
                  <a:solidFill>
                    <a:schemeClr val="tx1"/>
                  </a:solidFill>
                  <a:latin typeface="Arial Narrow" panose="020B0606020202030204" pitchFamily="34" charset="0"/>
                </a:defRPr>
              </a:lvl7pPr>
              <a:lvl8pPr marL="3656013" indent="-455613" eaLnBrk="0" fontAlgn="base" hangingPunct="0">
                <a:spcBef>
                  <a:spcPct val="35000"/>
                </a:spcBef>
                <a:spcAft>
                  <a:spcPct val="0"/>
                </a:spcAft>
                <a:defRPr sz="1600" b="1">
                  <a:solidFill>
                    <a:schemeClr val="tx1"/>
                  </a:solidFill>
                  <a:latin typeface="Arial Narrow" panose="020B0606020202030204" pitchFamily="34" charset="0"/>
                </a:defRPr>
              </a:lvl8pPr>
              <a:lvl9pPr marL="4113213" indent="-455613"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endParaRPr lang="en-US" altLang="en-US" sz="800">
                <a:latin typeface="Helvetica" panose="020B0604020202020204" pitchFamily="34" charset="0"/>
              </a:endParaRPr>
            </a:p>
          </p:txBody>
        </p:sp>
        <p:sp>
          <p:nvSpPr>
            <p:cNvPr id="22" name="Rectangle 12"/>
            <p:cNvSpPr>
              <a:spLocks noChangeArrowheads="1"/>
            </p:cNvSpPr>
            <p:nvPr/>
          </p:nvSpPr>
          <p:spPr bwMode="auto">
            <a:xfrm>
              <a:off x="8250459" y="1744924"/>
              <a:ext cx="1281343" cy="238258"/>
            </a:xfrm>
            <a:prstGeom prst="rect">
              <a:avLst/>
            </a:prstGeom>
            <a:solidFill>
              <a:schemeClr val="bg1">
                <a:lumMod val="85000"/>
              </a:scheme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300">
                <a:latin typeface="Helvetica" panose="020B0604020202020204" pitchFamily="34" charset="0"/>
              </a:endParaRPr>
            </a:p>
          </p:txBody>
        </p:sp>
        <p:sp>
          <p:nvSpPr>
            <p:cNvPr id="23" name="Rectangle 13"/>
            <p:cNvSpPr>
              <a:spLocks noChangeArrowheads="1"/>
            </p:cNvSpPr>
            <p:nvPr/>
          </p:nvSpPr>
          <p:spPr bwMode="auto">
            <a:xfrm>
              <a:off x="4891062" y="1792393"/>
              <a:ext cx="3386877" cy="877600"/>
            </a:xfrm>
            <a:prstGeom prst="rect">
              <a:avLst/>
            </a:prstGeom>
            <a:no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24" name="Rectangle 14"/>
            <p:cNvSpPr>
              <a:spLocks noChangeArrowheads="1"/>
            </p:cNvSpPr>
            <p:nvPr/>
          </p:nvSpPr>
          <p:spPr bwMode="auto">
            <a:xfrm>
              <a:off x="4891062" y="1744924"/>
              <a:ext cx="3395873" cy="219716"/>
            </a:xfrm>
            <a:prstGeom prst="rect">
              <a:avLst/>
            </a:prstGeom>
            <a:solidFill>
              <a:schemeClr val="bg1">
                <a:lumMod val="85000"/>
              </a:scheme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300" dirty="0">
                <a:latin typeface="Helvetica" panose="020B0604020202020204" pitchFamily="34" charset="0"/>
              </a:endParaRPr>
            </a:p>
          </p:txBody>
        </p:sp>
        <p:sp>
          <p:nvSpPr>
            <p:cNvPr id="25" name="Rectangle 15"/>
            <p:cNvSpPr>
              <a:spLocks noChangeArrowheads="1"/>
            </p:cNvSpPr>
            <p:nvPr/>
          </p:nvSpPr>
          <p:spPr bwMode="auto">
            <a:xfrm>
              <a:off x="8399805" y="1743317"/>
              <a:ext cx="780265" cy="261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r"/>
              <a:r>
                <a:rPr lang="en-US" altLang="en-US" sz="1100" b="0" i="1" dirty="0">
                  <a:solidFill>
                    <a:schemeClr val="tx1">
                      <a:lumMod val="85000"/>
                      <a:lumOff val="15000"/>
                    </a:schemeClr>
                  </a:solidFill>
                  <a:latin typeface="Helvetica" panose="020B0604020202020204" pitchFamily="34" charset="0"/>
                </a:rPr>
                <a:t>Community</a:t>
              </a:r>
            </a:p>
          </p:txBody>
        </p:sp>
        <p:sp>
          <p:nvSpPr>
            <p:cNvPr id="26" name="Rectangle 16"/>
            <p:cNvSpPr>
              <a:spLocks noChangeArrowheads="1"/>
            </p:cNvSpPr>
            <p:nvPr/>
          </p:nvSpPr>
          <p:spPr bwMode="auto">
            <a:xfrm>
              <a:off x="5917076" y="1743317"/>
              <a:ext cx="966744" cy="261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r"/>
              <a:r>
                <a:rPr lang="en-US" altLang="en-US" sz="1100" b="0" i="1" dirty="0">
                  <a:solidFill>
                    <a:schemeClr val="tx1">
                      <a:lumMod val="85000"/>
                      <a:lumOff val="15000"/>
                    </a:schemeClr>
                  </a:solidFill>
                  <a:latin typeface="Helvetica" panose="020B0604020202020204" pitchFamily="34" charset="0"/>
                </a:rPr>
                <a:t>Employer</a:t>
              </a:r>
            </a:p>
          </p:txBody>
        </p:sp>
        <p:sp>
          <p:nvSpPr>
            <p:cNvPr id="27" name="Rectangle 17"/>
            <p:cNvSpPr>
              <a:spLocks noChangeArrowheads="1"/>
            </p:cNvSpPr>
            <p:nvPr/>
          </p:nvSpPr>
          <p:spPr bwMode="auto">
            <a:xfrm>
              <a:off x="620867" y="1784151"/>
              <a:ext cx="4261199" cy="884470"/>
            </a:xfrm>
            <a:prstGeom prst="rect">
              <a:avLst/>
            </a:prstGeom>
            <a:no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28" name="Rectangle 18"/>
            <p:cNvSpPr>
              <a:spLocks noChangeArrowheads="1"/>
            </p:cNvSpPr>
            <p:nvPr/>
          </p:nvSpPr>
          <p:spPr bwMode="auto">
            <a:xfrm>
              <a:off x="620867" y="1750951"/>
              <a:ext cx="4261199" cy="218297"/>
            </a:xfrm>
            <a:prstGeom prst="rect">
              <a:avLst/>
            </a:prstGeom>
            <a:solidFill>
              <a:schemeClr val="bg1">
                <a:lumMod val="85000"/>
              </a:schemeClr>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300">
                <a:solidFill>
                  <a:schemeClr val="bg1"/>
                </a:solidFill>
                <a:latin typeface="Helvetica" panose="020B0604020202020204" pitchFamily="34" charset="0"/>
              </a:endParaRPr>
            </a:p>
          </p:txBody>
        </p:sp>
        <p:sp>
          <p:nvSpPr>
            <p:cNvPr id="29" name="Rectangle 19"/>
            <p:cNvSpPr>
              <a:spLocks noChangeArrowheads="1"/>
            </p:cNvSpPr>
            <p:nvPr/>
          </p:nvSpPr>
          <p:spPr bwMode="auto">
            <a:xfrm>
              <a:off x="2416949" y="1739444"/>
              <a:ext cx="739371" cy="261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r"/>
              <a:r>
                <a:rPr lang="en-US" altLang="en-US" sz="1100" b="0" i="1" dirty="0">
                  <a:solidFill>
                    <a:schemeClr val="tx1">
                      <a:lumMod val="85000"/>
                      <a:lumOff val="15000"/>
                    </a:schemeClr>
                  </a:solidFill>
                  <a:latin typeface="Helvetica" panose="020B0604020202020204" pitchFamily="34" charset="0"/>
                </a:rPr>
                <a:t>Member</a:t>
              </a:r>
            </a:p>
          </p:txBody>
        </p:sp>
        <p:sp>
          <p:nvSpPr>
            <p:cNvPr id="30" name="Oval 20"/>
            <p:cNvSpPr>
              <a:spLocks noChangeArrowheads="1"/>
            </p:cNvSpPr>
            <p:nvPr/>
          </p:nvSpPr>
          <p:spPr bwMode="auto">
            <a:xfrm>
              <a:off x="6298648" y="2019003"/>
              <a:ext cx="907857" cy="554852"/>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Meet our performance standards”</a:t>
              </a:r>
            </a:p>
          </p:txBody>
        </p:sp>
        <p:sp>
          <p:nvSpPr>
            <p:cNvPr id="31" name="Oval 21"/>
            <p:cNvSpPr>
              <a:spLocks noChangeArrowheads="1"/>
            </p:cNvSpPr>
            <p:nvPr/>
          </p:nvSpPr>
          <p:spPr bwMode="auto">
            <a:xfrm>
              <a:off x="3596344" y="2064325"/>
              <a:ext cx="1197389" cy="550732"/>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Minimize my out-of-pocket costs”</a:t>
              </a:r>
            </a:p>
          </p:txBody>
        </p:sp>
        <p:sp>
          <p:nvSpPr>
            <p:cNvPr id="32" name="Oval 22"/>
            <p:cNvSpPr>
              <a:spLocks noChangeArrowheads="1"/>
            </p:cNvSpPr>
            <p:nvPr/>
          </p:nvSpPr>
          <p:spPr bwMode="auto">
            <a:xfrm>
              <a:off x="830245" y="2065699"/>
              <a:ext cx="1149951" cy="546612"/>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“Give me a broad choice “</a:t>
              </a:r>
            </a:p>
          </p:txBody>
        </p:sp>
        <p:sp>
          <p:nvSpPr>
            <p:cNvPr id="33" name="Oval 23"/>
            <p:cNvSpPr>
              <a:spLocks noChangeArrowheads="1"/>
            </p:cNvSpPr>
            <p:nvPr/>
          </p:nvSpPr>
          <p:spPr bwMode="auto">
            <a:xfrm>
              <a:off x="2158498" y="2061578"/>
              <a:ext cx="1352787" cy="553478"/>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“Quickly and correctly pay my claims”</a:t>
              </a:r>
            </a:p>
          </p:txBody>
        </p:sp>
        <p:sp>
          <p:nvSpPr>
            <p:cNvPr id="34" name="Oval 24"/>
            <p:cNvSpPr>
              <a:spLocks noChangeArrowheads="1"/>
            </p:cNvSpPr>
            <p:nvPr/>
          </p:nvSpPr>
          <p:spPr bwMode="auto">
            <a:xfrm>
              <a:off x="4918872" y="2016256"/>
              <a:ext cx="1288174" cy="629668"/>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“Provide us with affordable healthcare coverage options”</a:t>
              </a:r>
            </a:p>
          </p:txBody>
        </p:sp>
        <p:sp>
          <p:nvSpPr>
            <p:cNvPr id="35" name="Oval 25"/>
            <p:cNvSpPr>
              <a:spLocks noChangeArrowheads="1"/>
            </p:cNvSpPr>
            <p:nvPr/>
          </p:nvSpPr>
          <p:spPr bwMode="auto">
            <a:xfrm>
              <a:off x="7312831" y="2027243"/>
              <a:ext cx="907856" cy="538372"/>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“Be easy to do business with”</a:t>
              </a:r>
            </a:p>
          </p:txBody>
        </p:sp>
        <p:sp>
          <p:nvSpPr>
            <p:cNvPr id="36" name="Oval 26"/>
            <p:cNvSpPr>
              <a:spLocks noChangeArrowheads="1"/>
            </p:cNvSpPr>
            <p:nvPr/>
          </p:nvSpPr>
          <p:spPr bwMode="auto">
            <a:xfrm>
              <a:off x="8453786" y="2066385"/>
              <a:ext cx="1038346" cy="546612"/>
            </a:xfrm>
            <a:prstGeom prst="ellipse">
              <a:avLst/>
            </a:prstGeom>
            <a:solidFill>
              <a:srgbClr val="D3D6E3"/>
            </a:solidFill>
            <a:ln w="9525">
              <a:solidFill>
                <a:srgbClr val="0B2B7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5000"/>
                </a:lnSpc>
                <a:spcBef>
                  <a:spcPct val="0"/>
                </a:spcBef>
              </a:pPr>
              <a:r>
                <a:rPr lang="en-US" altLang="en-US" sz="1000" b="0" dirty="0">
                  <a:latin typeface="Helvetica" panose="020B0604020202020204" pitchFamily="34" charset="0"/>
                </a:rPr>
                <a:t>Improve the health of the community”</a:t>
              </a:r>
            </a:p>
          </p:txBody>
        </p:sp>
        <p:sp>
          <p:nvSpPr>
            <p:cNvPr id="37" name="Line 27"/>
            <p:cNvSpPr>
              <a:spLocks noChangeShapeType="1"/>
            </p:cNvSpPr>
            <p:nvPr/>
          </p:nvSpPr>
          <p:spPr bwMode="auto">
            <a:xfrm>
              <a:off x="639324" y="2749634"/>
              <a:ext cx="8887589"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Text Box 28"/>
            <p:cNvSpPr txBox="1">
              <a:spLocks noChangeArrowheads="1"/>
            </p:cNvSpPr>
            <p:nvPr/>
          </p:nvSpPr>
          <p:spPr bwMode="auto">
            <a:xfrm>
              <a:off x="6092542" y="2859522"/>
              <a:ext cx="1652135" cy="197769"/>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a:solidFill>
                    <a:schemeClr val="tx1">
                      <a:lumMod val="85000"/>
                      <a:lumOff val="15000"/>
                    </a:schemeClr>
                  </a:solidFill>
                  <a:latin typeface="Helvetica" panose="020B0604020202020204" pitchFamily="34" charset="0"/>
                </a:rPr>
                <a:t>Operational Excellence</a:t>
              </a:r>
            </a:p>
          </p:txBody>
        </p:sp>
        <p:sp>
          <p:nvSpPr>
            <p:cNvPr id="39" name="Text Box 29"/>
            <p:cNvSpPr txBox="1">
              <a:spLocks noChangeArrowheads="1"/>
            </p:cNvSpPr>
            <p:nvPr/>
          </p:nvSpPr>
          <p:spPr bwMode="auto">
            <a:xfrm>
              <a:off x="7895168" y="2859522"/>
              <a:ext cx="1648864" cy="197769"/>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a:solidFill>
                    <a:schemeClr val="tx1">
                      <a:lumMod val="85000"/>
                      <a:lumOff val="15000"/>
                    </a:schemeClr>
                  </a:solidFill>
                  <a:latin typeface="Helvetica" panose="020B0604020202020204" pitchFamily="34" charset="0"/>
                </a:rPr>
                <a:t>Community / Regulatory</a:t>
              </a:r>
            </a:p>
          </p:txBody>
        </p:sp>
        <p:sp>
          <p:nvSpPr>
            <p:cNvPr id="40" name="Line 30"/>
            <p:cNvSpPr>
              <a:spLocks noChangeShapeType="1"/>
            </p:cNvSpPr>
            <p:nvPr/>
          </p:nvSpPr>
          <p:spPr bwMode="auto">
            <a:xfrm>
              <a:off x="727191" y="4813866"/>
              <a:ext cx="8767767"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2" name="Oval 32"/>
            <p:cNvSpPr>
              <a:spLocks noChangeArrowheads="1"/>
            </p:cNvSpPr>
            <p:nvPr/>
          </p:nvSpPr>
          <p:spPr bwMode="auto">
            <a:xfrm>
              <a:off x="1207366" y="5096786"/>
              <a:ext cx="1884416" cy="590561"/>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Recruit and retain employees to enhance our performance, and values</a:t>
              </a:r>
            </a:p>
          </p:txBody>
        </p:sp>
        <p:sp>
          <p:nvSpPr>
            <p:cNvPr id="43" name="Oval 33"/>
            <p:cNvSpPr>
              <a:spLocks noChangeArrowheads="1"/>
            </p:cNvSpPr>
            <p:nvPr/>
          </p:nvSpPr>
          <p:spPr bwMode="auto">
            <a:xfrm>
              <a:off x="4125574" y="5096786"/>
              <a:ext cx="1884416" cy="593307"/>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Promote whole company perspective and adaptability</a:t>
              </a:r>
            </a:p>
          </p:txBody>
        </p:sp>
        <p:sp>
          <p:nvSpPr>
            <p:cNvPr id="44" name="Rectangle 34"/>
            <p:cNvSpPr>
              <a:spLocks noChangeArrowheads="1"/>
            </p:cNvSpPr>
            <p:nvPr/>
          </p:nvSpPr>
          <p:spPr bwMode="auto">
            <a:xfrm>
              <a:off x="1385663" y="4870174"/>
              <a:ext cx="1527816" cy="159314"/>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a:solidFill>
                    <a:schemeClr val="tx1">
                      <a:lumMod val="85000"/>
                      <a:lumOff val="15000"/>
                    </a:schemeClr>
                  </a:solidFill>
                  <a:latin typeface="Helvetica" panose="020B0604020202020204" pitchFamily="34" charset="0"/>
                </a:rPr>
                <a:t>Skills / Competencies</a:t>
              </a:r>
              <a:endParaRPr lang="en-US" altLang="en-US" sz="1100">
                <a:solidFill>
                  <a:schemeClr val="tx1">
                    <a:lumMod val="85000"/>
                    <a:lumOff val="15000"/>
                  </a:schemeClr>
                </a:solidFill>
                <a:latin typeface="Helvetica" panose="020B0604020202020204" pitchFamily="34" charset="0"/>
              </a:endParaRPr>
            </a:p>
          </p:txBody>
        </p:sp>
        <p:sp>
          <p:nvSpPr>
            <p:cNvPr id="46" name="Rectangle 36"/>
            <p:cNvSpPr>
              <a:spLocks noChangeArrowheads="1"/>
            </p:cNvSpPr>
            <p:nvPr/>
          </p:nvSpPr>
          <p:spPr bwMode="auto">
            <a:xfrm>
              <a:off x="7466438" y="4894758"/>
              <a:ext cx="1527816" cy="157941"/>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dirty="0">
                  <a:solidFill>
                    <a:schemeClr val="tx1">
                      <a:lumMod val="85000"/>
                      <a:lumOff val="15000"/>
                    </a:schemeClr>
                  </a:solidFill>
                  <a:latin typeface="Helvetica" panose="020B0604020202020204" pitchFamily="34" charset="0"/>
                </a:rPr>
                <a:t>Technology / Information</a:t>
              </a:r>
            </a:p>
          </p:txBody>
        </p:sp>
        <p:sp>
          <p:nvSpPr>
            <p:cNvPr id="47" name="Rectangle 37"/>
            <p:cNvSpPr>
              <a:spLocks noChangeAspect="1" noChangeArrowheads="1"/>
            </p:cNvSpPr>
            <p:nvPr/>
          </p:nvSpPr>
          <p:spPr bwMode="auto">
            <a:xfrm rot="16200000">
              <a:off x="-35888" y="5123739"/>
              <a:ext cx="869067" cy="18484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000" i="1" dirty="0">
                  <a:latin typeface="Helvetica" panose="020B0604020202020204" pitchFamily="34" charset="0"/>
                </a:rPr>
                <a:t>Talent &amp; Tech</a:t>
              </a:r>
            </a:p>
          </p:txBody>
        </p:sp>
        <p:sp>
          <p:nvSpPr>
            <p:cNvPr id="48" name="Rectangle 38"/>
            <p:cNvSpPr>
              <a:spLocks noChangeAspect="1" noChangeArrowheads="1"/>
            </p:cNvSpPr>
            <p:nvPr/>
          </p:nvSpPr>
          <p:spPr bwMode="auto">
            <a:xfrm rot="16200000">
              <a:off x="-27193" y="2102090"/>
              <a:ext cx="869067" cy="18596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000" i="1" dirty="0">
                  <a:latin typeface="Helvetica" panose="020B0604020202020204" pitchFamily="34" charset="0"/>
                </a:rPr>
                <a:t>Customer</a:t>
              </a:r>
            </a:p>
          </p:txBody>
        </p:sp>
        <p:sp>
          <p:nvSpPr>
            <p:cNvPr id="49" name="AutoShape 39"/>
            <p:cNvSpPr>
              <a:spLocks noChangeArrowheads="1"/>
            </p:cNvSpPr>
            <p:nvPr/>
          </p:nvSpPr>
          <p:spPr bwMode="auto">
            <a:xfrm>
              <a:off x="5017835" y="1619344"/>
              <a:ext cx="300983" cy="164807"/>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50" name="AutoShape 40"/>
            <p:cNvSpPr>
              <a:spLocks noChangeArrowheads="1"/>
            </p:cNvSpPr>
            <p:nvPr/>
          </p:nvSpPr>
          <p:spPr bwMode="auto">
            <a:xfrm>
              <a:off x="7379898" y="1619344"/>
              <a:ext cx="300983" cy="124979"/>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51" name="Oval 41"/>
            <p:cNvSpPr>
              <a:spLocks noChangeAspect="1" noChangeArrowheads="1"/>
            </p:cNvSpPr>
            <p:nvPr/>
          </p:nvSpPr>
          <p:spPr bwMode="auto">
            <a:xfrm>
              <a:off x="6158900" y="4105291"/>
              <a:ext cx="1521273" cy="494423"/>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Improve quality and service levels</a:t>
              </a:r>
            </a:p>
          </p:txBody>
        </p:sp>
        <p:sp>
          <p:nvSpPr>
            <p:cNvPr id="52" name="Oval 42"/>
            <p:cNvSpPr>
              <a:spLocks noChangeAspect="1" noChangeArrowheads="1"/>
            </p:cNvSpPr>
            <p:nvPr/>
          </p:nvSpPr>
          <p:spPr bwMode="auto">
            <a:xfrm>
              <a:off x="6125258" y="3083386"/>
              <a:ext cx="1567075" cy="596054"/>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improve key processes for efficiency and effectiveness </a:t>
              </a:r>
            </a:p>
          </p:txBody>
        </p:sp>
        <p:sp>
          <p:nvSpPr>
            <p:cNvPr id="54" name="Oval 44"/>
            <p:cNvSpPr>
              <a:spLocks noChangeAspect="1" noChangeArrowheads="1"/>
            </p:cNvSpPr>
            <p:nvPr/>
          </p:nvSpPr>
          <p:spPr bwMode="auto">
            <a:xfrm>
              <a:off x="7882082" y="3083386"/>
              <a:ext cx="1518001" cy="494423"/>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Educate the public about healthcare issues</a:t>
              </a:r>
            </a:p>
          </p:txBody>
        </p:sp>
        <p:sp>
          <p:nvSpPr>
            <p:cNvPr id="55" name="Oval 45"/>
            <p:cNvSpPr>
              <a:spLocks noChangeAspect="1" noChangeArrowheads="1"/>
            </p:cNvSpPr>
            <p:nvPr/>
          </p:nvSpPr>
          <p:spPr bwMode="auto">
            <a:xfrm>
              <a:off x="8011308" y="4105291"/>
              <a:ext cx="1413312" cy="531504"/>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Influence regulatory  activities that impact our mission</a:t>
              </a:r>
            </a:p>
          </p:txBody>
        </p:sp>
        <p:sp>
          <p:nvSpPr>
            <p:cNvPr id="57" name="Oval 47"/>
            <p:cNvSpPr>
              <a:spLocks noChangeArrowheads="1"/>
            </p:cNvSpPr>
            <p:nvPr/>
          </p:nvSpPr>
          <p:spPr bwMode="auto">
            <a:xfrm>
              <a:off x="7288137" y="5096648"/>
              <a:ext cx="1884416" cy="593307"/>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Provide employees with accurate, actionable and consistent information</a:t>
              </a:r>
            </a:p>
          </p:txBody>
        </p:sp>
        <p:sp>
          <p:nvSpPr>
            <p:cNvPr id="60" name="Oval 50"/>
            <p:cNvSpPr>
              <a:spLocks noChangeAspect="1" noChangeArrowheads="1"/>
            </p:cNvSpPr>
            <p:nvPr/>
          </p:nvSpPr>
          <p:spPr bwMode="auto">
            <a:xfrm>
              <a:off x="4167231" y="5810838"/>
              <a:ext cx="2003828" cy="381805"/>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25" rIns="0" bIns="27425"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b="0" dirty="0">
                  <a:latin typeface="Helvetica" panose="020B0604020202020204" pitchFamily="34" charset="0"/>
                </a:rPr>
                <a:t>Ensure responsible financial stewardship</a:t>
              </a:r>
            </a:p>
          </p:txBody>
        </p:sp>
        <p:cxnSp>
          <p:nvCxnSpPr>
            <p:cNvPr id="62" name="AutoShape 53"/>
            <p:cNvCxnSpPr>
              <a:cxnSpLocks noChangeShapeType="1"/>
              <a:stCxn id="7" idx="0"/>
              <a:endCxn id="60" idx="2"/>
            </p:cNvCxnSpPr>
            <p:nvPr/>
          </p:nvCxnSpPr>
          <p:spPr bwMode="auto">
            <a:xfrm rot="5400000" flipH="1" flipV="1">
              <a:off x="2934820" y="4914710"/>
              <a:ext cx="145380" cy="231944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AutoShape 54"/>
            <p:cNvCxnSpPr>
              <a:cxnSpLocks noChangeShapeType="1"/>
              <a:stCxn id="6" idx="0"/>
              <a:endCxn id="60" idx="6"/>
            </p:cNvCxnSpPr>
            <p:nvPr/>
          </p:nvCxnSpPr>
          <p:spPr bwMode="auto">
            <a:xfrm rot="16200000" flipV="1">
              <a:off x="7393628" y="4779172"/>
              <a:ext cx="145379" cy="259051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Rectangle 59"/>
            <p:cNvSpPr>
              <a:spLocks noChangeArrowheads="1"/>
            </p:cNvSpPr>
            <p:nvPr/>
          </p:nvSpPr>
          <p:spPr bwMode="auto">
            <a:xfrm>
              <a:off x="8231447" y="5826249"/>
              <a:ext cx="1107420" cy="157941"/>
            </a:xfrm>
            <a:prstGeom prst="rect">
              <a:avLst/>
            </a:prstGeom>
            <a:solidFill>
              <a:schemeClr val="bg1">
                <a:lumMod val="85000"/>
              </a:schemeClr>
            </a:solidFill>
            <a:ln w="12700">
              <a:solidFill>
                <a:srgbClr val="0B2B7D"/>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dirty="0">
                  <a:solidFill>
                    <a:schemeClr val="tx1">
                      <a:lumMod val="85000"/>
                      <a:lumOff val="15000"/>
                    </a:schemeClr>
                  </a:solidFill>
                  <a:latin typeface="Helvetica" panose="020B0604020202020204" pitchFamily="34" charset="0"/>
                </a:rPr>
                <a:t>Efficiency / Cost</a:t>
              </a:r>
            </a:p>
          </p:txBody>
        </p:sp>
        <p:sp>
          <p:nvSpPr>
            <p:cNvPr id="66" name="Rectangle 60"/>
            <p:cNvSpPr>
              <a:spLocks noChangeArrowheads="1"/>
            </p:cNvSpPr>
            <p:nvPr/>
          </p:nvSpPr>
          <p:spPr bwMode="auto">
            <a:xfrm>
              <a:off x="1301684" y="5818575"/>
              <a:ext cx="1179396" cy="159314"/>
            </a:xfrm>
            <a:prstGeom prst="rect">
              <a:avLst/>
            </a:prstGeom>
            <a:solidFill>
              <a:schemeClr val="bg1">
                <a:lumMod val="85000"/>
              </a:schemeClr>
            </a:solidFill>
            <a:ln w="12700">
              <a:solidFill>
                <a:srgbClr val="0B2B7D"/>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dirty="0">
                  <a:solidFill>
                    <a:schemeClr val="tx1">
                      <a:lumMod val="85000"/>
                      <a:lumOff val="15000"/>
                    </a:schemeClr>
                  </a:solidFill>
                  <a:latin typeface="Helvetica" panose="020B0604020202020204" pitchFamily="34" charset="0"/>
                </a:rPr>
                <a:t>Growth / Revenue</a:t>
              </a:r>
            </a:p>
          </p:txBody>
        </p:sp>
        <p:sp>
          <p:nvSpPr>
            <p:cNvPr id="67" name="Rectangle 61"/>
            <p:cNvSpPr>
              <a:spLocks noChangeAspect="1" noChangeArrowheads="1"/>
            </p:cNvSpPr>
            <p:nvPr/>
          </p:nvSpPr>
          <p:spPr bwMode="auto">
            <a:xfrm rot="16200000">
              <a:off x="-27192" y="6035038"/>
              <a:ext cx="869067" cy="18484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000" i="1" dirty="0">
                  <a:latin typeface="Helvetica" panose="020B0604020202020204" pitchFamily="34" charset="0"/>
                </a:rPr>
                <a:t>Financial</a:t>
              </a:r>
            </a:p>
          </p:txBody>
        </p:sp>
        <p:sp>
          <p:nvSpPr>
            <p:cNvPr id="68" name="Line 62"/>
            <p:cNvSpPr>
              <a:spLocks noChangeShapeType="1"/>
            </p:cNvSpPr>
            <p:nvPr/>
          </p:nvSpPr>
          <p:spPr bwMode="auto">
            <a:xfrm>
              <a:off x="608540" y="5738801"/>
              <a:ext cx="8998092"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 name="Rectangle 68"/>
            <p:cNvSpPr>
              <a:spLocks noChangeAspect="1" noChangeArrowheads="1"/>
            </p:cNvSpPr>
            <p:nvPr/>
          </p:nvSpPr>
          <p:spPr bwMode="auto">
            <a:xfrm>
              <a:off x="612687" y="2822441"/>
              <a:ext cx="1727381" cy="1907648"/>
            </a:xfrm>
            <a:prstGeom prst="rect">
              <a:avLst/>
            </a:prstGeom>
            <a:no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91415" rIns="91415" bIns="91415"/>
            <a:lstStyle>
              <a:lvl1pPr marL="457200" indent="-457200">
                <a:spcBef>
                  <a:spcPct val="35000"/>
                </a:spcBef>
                <a:defRPr sz="1600" b="1">
                  <a:solidFill>
                    <a:schemeClr val="tx1"/>
                  </a:solidFill>
                  <a:latin typeface="Arial Narrow" panose="020B0606020202030204" pitchFamily="34" charset="0"/>
                </a:defRPr>
              </a:lvl1pPr>
              <a:lvl2pPr marL="914400" indent="-457200">
                <a:spcBef>
                  <a:spcPct val="35000"/>
                </a:spcBef>
                <a:defRPr sz="1600" b="1">
                  <a:solidFill>
                    <a:schemeClr val="tx1"/>
                  </a:solidFill>
                  <a:latin typeface="Arial Narrow" panose="020B0606020202030204" pitchFamily="34" charset="0"/>
                </a:defRPr>
              </a:lvl2pPr>
              <a:lvl3pPr marL="1371600" indent="-457200">
                <a:spcBef>
                  <a:spcPct val="35000"/>
                </a:spcBef>
                <a:defRPr sz="1600" b="1">
                  <a:solidFill>
                    <a:schemeClr val="tx1"/>
                  </a:solidFill>
                  <a:latin typeface="Arial Narrow" panose="020B0606020202030204" pitchFamily="34" charset="0"/>
                </a:defRPr>
              </a:lvl3pPr>
              <a:lvl4pPr marL="1828800" indent="-457200">
                <a:spcBef>
                  <a:spcPct val="35000"/>
                </a:spcBef>
                <a:defRPr sz="1600" b="1">
                  <a:solidFill>
                    <a:schemeClr val="tx1"/>
                  </a:solidFill>
                  <a:latin typeface="Arial Narrow" panose="020B0606020202030204" pitchFamily="34" charset="0"/>
                </a:defRPr>
              </a:lvl4pPr>
              <a:lvl5pPr marL="2284413" indent="-455613">
                <a:spcBef>
                  <a:spcPct val="35000"/>
                </a:spcBef>
                <a:defRPr sz="1600" b="1">
                  <a:solidFill>
                    <a:schemeClr val="tx1"/>
                  </a:solidFill>
                  <a:latin typeface="Arial Narrow" panose="020B0606020202030204" pitchFamily="34" charset="0"/>
                </a:defRPr>
              </a:lvl5pPr>
              <a:lvl6pPr marL="2741613" indent="-455613" eaLnBrk="0" fontAlgn="base" hangingPunct="0">
                <a:spcBef>
                  <a:spcPct val="35000"/>
                </a:spcBef>
                <a:spcAft>
                  <a:spcPct val="0"/>
                </a:spcAft>
                <a:defRPr sz="1600" b="1">
                  <a:solidFill>
                    <a:schemeClr val="tx1"/>
                  </a:solidFill>
                  <a:latin typeface="Arial Narrow" panose="020B0606020202030204" pitchFamily="34" charset="0"/>
                </a:defRPr>
              </a:lvl6pPr>
              <a:lvl7pPr marL="3198813" indent="-455613" eaLnBrk="0" fontAlgn="base" hangingPunct="0">
                <a:spcBef>
                  <a:spcPct val="35000"/>
                </a:spcBef>
                <a:spcAft>
                  <a:spcPct val="0"/>
                </a:spcAft>
                <a:defRPr sz="1600" b="1">
                  <a:solidFill>
                    <a:schemeClr val="tx1"/>
                  </a:solidFill>
                  <a:latin typeface="Arial Narrow" panose="020B0606020202030204" pitchFamily="34" charset="0"/>
                </a:defRPr>
              </a:lvl7pPr>
              <a:lvl8pPr marL="3656013" indent="-455613" eaLnBrk="0" fontAlgn="base" hangingPunct="0">
                <a:spcBef>
                  <a:spcPct val="35000"/>
                </a:spcBef>
                <a:spcAft>
                  <a:spcPct val="0"/>
                </a:spcAft>
                <a:defRPr sz="1600" b="1">
                  <a:solidFill>
                    <a:schemeClr val="tx1"/>
                  </a:solidFill>
                  <a:latin typeface="Arial Narrow" panose="020B0606020202030204" pitchFamily="34" charset="0"/>
                </a:defRPr>
              </a:lvl8pPr>
              <a:lvl9pPr marL="4113213" indent="-455613"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endParaRPr lang="en-US" altLang="en-US" sz="800">
                <a:latin typeface="Helvetica" panose="020B0604020202020204" pitchFamily="34" charset="0"/>
              </a:endParaRPr>
            </a:p>
          </p:txBody>
        </p:sp>
        <p:sp>
          <p:nvSpPr>
            <p:cNvPr id="75" name="Text Box 69"/>
            <p:cNvSpPr txBox="1">
              <a:spLocks noChangeArrowheads="1"/>
            </p:cNvSpPr>
            <p:nvPr/>
          </p:nvSpPr>
          <p:spPr bwMode="auto">
            <a:xfrm>
              <a:off x="651946" y="2859522"/>
              <a:ext cx="1648864" cy="197769"/>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dirty="0">
                  <a:solidFill>
                    <a:schemeClr val="tx1">
                      <a:lumMod val="85000"/>
                      <a:lumOff val="15000"/>
                    </a:schemeClr>
                  </a:solidFill>
                  <a:latin typeface="Helvetica" panose="020B0604020202020204" pitchFamily="34" charset="0"/>
                </a:rPr>
                <a:t>Product Management</a:t>
              </a:r>
            </a:p>
          </p:txBody>
        </p:sp>
        <p:sp>
          <p:nvSpPr>
            <p:cNvPr id="76" name="Text Box 70"/>
            <p:cNvSpPr txBox="1">
              <a:spLocks noChangeArrowheads="1"/>
            </p:cNvSpPr>
            <p:nvPr/>
          </p:nvSpPr>
          <p:spPr bwMode="auto">
            <a:xfrm>
              <a:off x="792623" y="4087339"/>
              <a:ext cx="1326615" cy="251332"/>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buFontTx/>
                <a:buChar char="•"/>
              </a:pPr>
              <a:endParaRPr lang="en-US" altLang="en-US" sz="1300">
                <a:latin typeface="Helvetica" panose="020B0604020202020204" pitchFamily="34" charset="0"/>
              </a:endParaRPr>
            </a:p>
          </p:txBody>
        </p:sp>
        <p:sp>
          <p:nvSpPr>
            <p:cNvPr id="77" name="Rectangle 71"/>
            <p:cNvSpPr>
              <a:spLocks noChangeAspect="1" noChangeArrowheads="1"/>
            </p:cNvSpPr>
            <p:nvPr/>
          </p:nvSpPr>
          <p:spPr bwMode="auto">
            <a:xfrm>
              <a:off x="2415313" y="2822441"/>
              <a:ext cx="1730652" cy="1915888"/>
            </a:xfrm>
            <a:prstGeom prst="rect">
              <a:avLst/>
            </a:prstGeom>
            <a:noFill/>
            <a:ln w="12700">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91415" rIns="91415" bIns="91415"/>
            <a:lstStyle>
              <a:lvl1pPr marL="457200" indent="-457200">
                <a:spcBef>
                  <a:spcPct val="35000"/>
                </a:spcBef>
                <a:defRPr sz="1600" b="1">
                  <a:solidFill>
                    <a:schemeClr val="tx1"/>
                  </a:solidFill>
                  <a:latin typeface="Arial Narrow" panose="020B0606020202030204" pitchFamily="34" charset="0"/>
                </a:defRPr>
              </a:lvl1pPr>
              <a:lvl2pPr marL="914400" indent="-457200">
                <a:spcBef>
                  <a:spcPct val="35000"/>
                </a:spcBef>
                <a:defRPr sz="1600" b="1">
                  <a:solidFill>
                    <a:schemeClr val="tx1"/>
                  </a:solidFill>
                  <a:latin typeface="Arial Narrow" panose="020B0606020202030204" pitchFamily="34" charset="0"/>
                </a:defRPr>
              </a:lvl2pPr>
              <a:lvl3pPr marL="1371600" indent="-457200">
                <a:spcBef>
                  <a:spcPct val="35000"/>
                </a:spcBef>
                <a:defRPr sz="1600" b="1">
                  <a:solidFill>
                    <a:schemeClr val="tx1"/>
                  </a:solidFill>
                  <a:latin typeface="Arial Narrow" panose="020B0606020202030204" pitchFamily="34" charset="0"/>
                </a:defRPr>
              </a:lvl3pPr>
              <a:lvl4pPr marL="1828800" indent="-457200">
                <a:spcBef>
                  <a:spcPct val="35000"/>
                </a:spcBef>
                <a:defRPr sz="1600" b="1">
                  <a:solidFill>
                    <a:schemeClr val="tx1"/>
                  </a:solidFill>
                  <a:latin typeface="Arial Narrow" panose="020B0606020202030204" pitchFamily="34" charset="0"/>
                </a:defRPr>
              </a:lvl4pPr>
              <a:lvl5pPr marL="2284413" indent="-455613">
                <a:spcBef>
                  <a:spcPct val="35000"/>
                </a:spcBef>
                <a:defRPr sz="1600" b="1">
                  <a:solidFill>
                    <a:schemeClr val="tx1"/>
                  </a:solidFill>
                  <a:latin typeface="Arial Narrow" panose="020B0606020202030204" pitchFamily="34" charset="0"/>
                </a:defRPr>
              </a:lvl5pPr>
              <a:lvl6pPr marL="2741613" indent="-455613" eaLnBrk="0" fontAlgn="base" hangingPunct="0">
                <a:spcBef>
                  <a:spcPct val="35000"/>
                </a:spcBef>
                <a:spcAft>
                  <a:spcPct val="0"/>
                </a:spcAft>
                <a:defRPr sz="1600" b="1">
                  <a:solidFill>
                    <a:schemeClr val="tx1"/>
                  </a:solidFill>
                  <a:latin typeface="Arial Narrow" panose="020B0606020202030204" pitchFamily="34" charset="0"/>
                </a:defRPr>
              </a:lvl6pPr>
              <a:lvl7pPr marL="3198813" indent="-455613" eaLnBrk="0" fontAlgn="base" hangingPunct="0">
                <a:spcBef>
                  <a:spcPct val="35000"/>
                </a:spcBef>
                <a:spcAft>
                  <a:spcPct val="0"/>
                </a:spcAft>
                <a:defRPr sz="1600" b="1">
                  <a:solidFill>
                    <a:schemeClr val="tx1"/>
                  </a:solidFill>
                  <a:latin typeface="Arial Narrow" panose="020B0606020202030204" pitchFamily="34" charset="0"/>
                </a:defRPr>
              </a:lvl7pPr>
              <a:lvl8pPr marL="3656013" indent="-455613" eaLnBrk="0" fontAlgn="base" hangingPunct="0">
                <a:spcBef>
                  <a:spcPct val="35000"/>
                </a:spcBef>
                <a:spcAft>
                  <a:spcPct val="0"/>
                </a:spcAft>
                <a:defRPr sz="1600" b="1">
                  <a:solidFill>
                    <a:schemeClr val="tx1"/>
                  </a:solidFill>
                  <a:latin typeface="Arial Narrow" panose="020B0606020202030204" pitchFamily="34" charset="0"/>
                </a:defRPr>
              </a:lvl8pPr>
              <a:lvl9pPr marL="4113213" indent="-455613"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endParaRPr lang="en-US" altLang="en-US" sz="800">
                <a:latin typeface="Helvetica" panose="020B0604020202020204" pitchFamily="34" charset="0"/>
              </a:endParaRPr>
            </a:p>
          </p:txBody>
        </p:sp>
        <p:sp>
          <p:nvSpPr>
            <p:cNvPr id="78" name="Oval 72"/>
            <p:cNvSpPr>
              <a:spLocks noChangeAspect="1" noChangeArrowheads="1"/>
            </p:cNvSpPr>
            <p:nvPr/>
          </p:nvSpPr>
          <p:spPr bwMode="auto">
            <a:xfrm>
              <a:off x="1622197" y="3980198"/>
              <a:ext cx="1473836" cy="630503"/>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Actively manage quality, cost effective provider networks/ contracts</a:t>
              </a:r>
            </a:p>
          </p:txBody>
        </p:sp>
        <p:sp>
          <p:nvSpPr>
            <p:cNvPr id="80" name="Oval 74"/>
            <p:cNvSpPr>
              <a:spLocks noChangeAspect="1" noChangeArrowheads="1"/>
            </p:cNvSpPr>
            <p:nvPr/>
          </p:nvSpPr>
          <p:spPr bwMode="auto">
            <a:xfrm>
              <a:off x="2461116" y="3083386"/>
              <a:ext cx="1588339" cy="560248"/>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Simplify administrative processes between providers and ourselves</a:t>
              </a:r>
            </a:p>
          </p:txBody>
        </p:sp>
        <p:sp>
          <p:nvSpPr>
            <p:cNvPr id="82" name="Oval 76"/>
            <p:cNvSpPr>
              <a:spLocks noChangeAspect="1" noChangeArrowheads="1"/>
            </p:cNvSpPr>
            <p:nvPr/>
          </p:nvSpPr>
          <p:spPr bwMode="auto">
            <a:xfrm>
              <a:off x="776265" y="3083386"/>
              <a:ext cx="1395318" cy="432620"/>
            </a:xfrm>
            <a:prstGeom prst="ellipse">
              <a:avLst/>
            </a:prstGeom>
            <a:solidFill>
              <a:srgbClr val="D3D6E3"/>
            </a:solidFill>
            <a:ln w="9525">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latin typeface="Helvetica" panose="020B0604020202020204" pitchFamily="34" charset="0"/>
                </a:rPr>
                <a:t>Excel at benefit cost management </a:t>
              </a:r>
            </a:p>
          </p:txBody>
        </p:sp>
        <p:cxnSp>
          <p:nvCxnSpPr>
            <p:cNvPr id="86" name="AutoShape 80"/>
            <p:cNvCxnSpPr>
              <a:cxnSpLocks noChangeShapeType="1"/>
              <a:stCxn id="78" idx="6"/>
            </p:cNvCxnSpPr>
            <p:nvPr/>
          </p:nvCxnSpPr>
          <p:spPr bwMode="auto">
            <a:xfrm flipV="1">
              <a:off x="3096033" y="3649226"/>
              <a:ext cx="283808" cy="646224"/>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AutoShape 82"/>
            <p:cNvCxnSpPr>
              <a:cxnSpLocks noChangeShapeType="1"/>
              <a:stCxn id="78" idx="2"/>
            </p:cNvCxnSpPr>
            <p:nvPr/>
          </p:nvCxnSpPr>
          <p:spPr bwMode="auto">
            <a:xfrm rot="10800000">
              <a:off x="1241065" y="3634122"/>
              <a:ext cx="381132" cy="66132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Text Box 84"/>
            <p:cNvSpPr txBox="1">
              <a:spLocks noChangeArrowheads="1"/>
            </p:cNvSpPr>
            <p:nvPr/>
          </p:nvSpPr>
          <p:spPr bwMode="auto">
            <a:xfrm>
              <a:off x="2464387" y="2859522"/>
              <a:ext cx="1648864" cy="197769"/>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a:solidFill>
                    <a:schemeClr val="tx1">
                      <a:lumMod val="85000"/>
                      <a:lumOff val="15000"/>
                    </a:schemeClr>
                  </a:solidFill>
                  <a:latin typeface="Helvetica" panose="020B0604020202020204" pitchFamily="34" charset="0"/>
                </a:rPr>
                <a:t>Provider Relationships</a:t>
              </a:r>
            </a:p>
          </p:txBody>
        </p:sp>
        <p:sp>
          <p:nvSpPr>
            <p:cNvPr id="91" name="AutoShape 85"/>
            <p:cNvSpPr>
              <a:spLocks noChangeArrowheads="1"/>
            </p:cNvSpPr>
            <p:nvPr/>
          </p:nvSpPr>
          <p:spPr bwMode="auto">
            <a:xfrm>
              <a:off x="4080535" y="2686474"/>
              <a:ext cx="222466" cy="135967"/>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2" name="AutoShape 86"/>
            <p:cNvSpPr>
              <a:spLocks noChangeArrowheads="1"/>
            </p:cNvSpPr>
            <p:nvPr/>
          </p:nvSpPr>
          <p:spPr bwMode="auto">
            <a:xfrm>
              <a:off x="2269729" y="2686474"/>
              <a:ext cx="222466" cy="135967"/>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3" name="AutoShape 87"/>
            <p:cNvSpPr>
              <a:spLocks noChangeArrowheads="1"/>
            </p:cNvSpPr>
            <p:nvPr/>
          </p:nvSpPr>
          <p:spPr bwMode="auto">
            <a:xfrm>
              <a:off x="5896248" y="2686474"/>
              <a:ext cx="222466" cy="133220"/>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4" name="AutoShape 88"/>
            <p:cNvSpPr>
              <a:spLocks noChangeArrowheads="1"/>
            </p:cNvSpPr>
            <p:nvPr/>
          </p:nvSpPr>
          <p:spPr bwMode="auto">
            <a:xfrm>
              <a:off x="7707053" y="2683727"/>
              <a:ext cx="220831" cy="134593"/>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5" name="AutoShape 89"/>
            <p:cNvSpPr>
              <a:spLocks noChangeArrowheads="1"/>
            </p:cNvSpPr>
            <p:nvPr/>
          </p:nvSpPr>
          <p:spPr bwMode="auto">
            <a:xfrm>
              <a:off x="2221663" y="4742148"/>
              <a:ext cx="222466" cy="134593"/>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6" name="AutoShape 90"/>
            <p:cNvSpPr>
              <a:spLocks noChangeArrowheads="1"/>
            </p:cNvSpPr>
            <p:nvPr/>
          </p:nvSpPr>
          <p:spPr bwMode="auto">
            <a:xfrm>
              <a:off x="5019305" y="4726239"/>
              <a:ext cx="243731" cy="239080"/>
            </a:xfrm>
            <a:prstGeom prst="upArrow">
              <a:avLst>
                <a:gd name="adj1" fmla="val 50000"/>
                <a:gd name="adj2" fmla="val 25000"/>
              </a:avLst>
            </a:prstGeom>
            <a:solidFill>
              <a:schemeClr val="tx1">
                <a:lumMod val="85000"/>
                <a:lumOff val="15000"/>
              </a:schemeClr>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7" name="AutoShape 91"/>
            <p:cNvSpPr>
              <a:spLocks noChangeArrowheads="1"/>
            </p:cNvSpPr>
            <p:nvPr/>
          </p:nvSpPr>
          <p:spPr bwMode="auto">
            <a:xfrm>
              <a:off x="8214572" y="4728499"/>
              <a:ext cx="224102" cy="134593"/>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99" name="Rectangle 96"/>
            <p:cNvSpPr>
              <a:spLocks noChangeAspect="1" noChangeArrowheads="1"/>
            </p:cNvSpPr>
            <p:nvPr/>
          </p:nvSpPr>
          <p:spPr bwMode="auto">
            <a:xfrm rot="16200000">
              <a:off x="-47125" y="3295909"/>
              <a:ext cx="908932" cy="18484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000" i="1" dirty="0">
                  <a:latin typeface="Helvetica" panose="020B0604020202020204" pitchFamily="34" charset="0"/>
                </a:rPr>
                <a:t>Internal</a:t>
              </a:r>
            </a:p>
          </p:txBody>
        </p:sp>
        <p:sp>
          <p:nvSpPr>
            <p:cNvPr id="45" name="Rectangle 35"/>
            <p:cNvSpPr>
              <a:spLocks noChangeArrowheads="1"/>
            </p:cNvSpPr>
            <p:nvPr/>
          </p:nvSpPr>
          <p:spPr bwMode="auto">
            <a:xfrm>
              <a:off x="4303874" y="4894390"/>
              <a:ext cx="1529452" cy="157941"/>
            </a:xfrm>
            <a:prstGeom prst="rect">
              <a:avLst/>
            </a:prstGeom>
            <a:solidFill>
              <a:schemeClr val="bg1">
                <a:lumMod val="85000"/>
              </a:schemeClr>
            </a:solidFill>
            <a:ln w="12700">
              <a:solidFill>
                <a:srgbClr val="0B2B7D"/>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i="1">
                  <a:solidFill>
                    <a:schemeClr val="tx1">
                      <a:lumMod val="85000"/>
                      <a:lumOff val="15000"/>
                    </a:schemeClr>
                  </a:solidFill>
                  <a:latin typeface="Helvetica" panose="020B0604020202020204" pitchFamily="34" charset="0"/>
                </a:rPr>
                <a:t>Culture / Leadership</a:t>
              </a:r>
              <a:endParaRPr lang="en-US" altLang="en-US" sz="1100">
                <a:solidFill>
                  <a:schemeClr val="tx1">
                    <a:lumMod val="85000"/>
                    <a:lumOff val="15000"/>
                  </a:schemeClr>
                </a:solidFill>
                <a:latin typeface="Helvetica" panose="020B0604020202020204" pitchFamily="34" charset="0"/>
              </a:endParaRPr>
            </a:p>
          </p:txBody>
        </p:sp>
      </p:grpSp>
      <p:cxnSp>
        <p:nvCxnSpPr>
          <p:cNvPr id="102" name="Straight Connector 101">
            <a:extLst>
              <a:ext uri="{FF2B5EF4-FFF2-40B4-BE49-F238E27FC236}">
                <a16:creationId xmlns:a16="http://schemas.microsoft.com/office/drawing/2014/main" id="{F9C566B4-F4E7-894A-8363-69C9F17309E3}"/>
              </a:ext>
            </a:extLst>
          </p:cNvPr>
          <p:cNvCxnSpPr>
            <a:cxnSpLocks/>
            <a:stCxn id="22" idx="3"/>
            <a:endCxn id="37" idx="1"/>
          </p:cNvCxnSpPr>
          <p:nvPr/>
        </p:nvCxnSpPr>
        <p:spPr>
          <a:xfrm flipH="1">
            <a:off x="11541692" y="1619106"/>
            <a:ext cx="5957" cy="88558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6AE62ED1-B2A6-854A-B59A-C98C3DC18B7C}"/>
              </a:ext>
            </a:extLst>
          </p:cNvPr>
          <p:cNvCxnSpPr/>
          <p:nvPr/>
        </p:nvCxnSpPr>
        <p:spPr>
          <a:xfrm>
            <a:off x="9962455" y="2530596"/>
            <a:ext cx="147955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Arrow Connector 109">
            <a:extLst>
              <a:ext uri="{FF2B5EF4-FFF2-40B4-BE49-F238E27FC236}">
                <a16:creationId xmlns:a16="http://schemas.microsoft.com/office/drawing/2014/main" id="{15E36C0B-D4C2-8545-8183-4FFF5CAD2DE2}"/>
              </a:ext>
            </a:extLst>
          </p:cNvPr>
          <p:cNvCxnSpPr>
            <a:cxnSpLocks/>
            <a:stCxn id="51" idx="0"/>
            <a:endCxn id="52" idx="4"/>
          </p:cNvCxnSpPr>
          <p:nvPr/>
        </p:nvCxnSpPr>
        <p:spPr>
          <a:xfrm flipH="1" flipV="1">
            <a:off x="8351389" y="3434493"/>
            <a:ext cx="13089" cy="4258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68886EE2-9098-3D45-9558-95FAB4F789E8}"/>
              </a:ext>
            </a:extLst>
          </p:cNvPr>
          <p:cNvCxnSpPr>
            <a:cxnSpLocks/>
            <a:stCxn id="55" idx="0"/>
          </p:cNvCxnSpPr>
          <p:nvPr/>
        </p:nvCxnSpPr>
        <p:spPr>
          <a:xfrm flipH="1" flipV="1">
            <a:off x="10552425" y="3333294"/>
            <a:ext cx="3524" cy="5270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5">
            <a:extLst>
              <a:ext uri="{FF2B5EF4-FFF2-40B4-BE49-F238E27FC236}">
                <a16:creationId xmlns:a16="http://schemas.microsoft.com/office/drawing/2014/main" id="{EF8ABE5E-DB8C-E845-9CE8-740A89FA53D4}"/>
              </a:ext>
            </a:extLst>
          </p:cNvPr>
          <p:cNvCxnSpPr>
            <a:cxnSpLocks/>
          </p:cNvCxnSpPr>
          <p:nvPr/>
        </p:nvCxnSpPr>
        <p:spPr>
          <a:xfrm flipH="1" flipV="1">
            <a:off x="6231544" y="5919415"/>
            <a:ext cx="1" cy="39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3523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Arc 7">
            <a:extLst>
              <a:ext uri="{FF2B5EF4-FFF2-40B4-BE49-F238E27FC236}">
                <a16:creationId xmlns:a16="http://schemas.microsoft.com/office/drawing/2014/main" id="{0D292717-AEDE-634C-83EA-65170CD55D3B}"/>
              </a:ext>
            </a:extLst>
          </p:cNvPr>
          <p:cNvSpPr>
            <a:spLocks/>
          </p:cNvSpPr>
          <p:nvPr/>
        </p:nvSpPr>
        <p:spPr bwMode="auto">
          <a:xfrm rot="10265398" flipV="1">
            <a:off x="2335671" y="2608761"/>
            <a:ext cx="94006" cy="437069"/>
          </a:xfrm>
          <a:custGeom>
            <a:avLst/>
            <a:gdLst>
              <a:gd name="T0" fmla="*/ 30681 w 21600"/>
              <a:gd name="T1" fmla="*/ 0 h 42253"/>
              <a:gd name="T2" fmla="*/ 650 w 21600"/>
              <a:gd name="T3" fmla="*/ 361950 h 42253"/>
              <a:gd name="T4" fmla="*/ 0 w 21600"/>
              <a:gd name="T5" fmla="*/ 176919 h 42253"/>
              <a:gd name="T6" fmla="*/ 0 60000 65536"/>
              <a:gd name="T7" fmla="*/ 0 60000 65536"/>
              <a:gd name="T8" fmla="*/ 0 60000 65536"/>
            </a:gdLst>
            <a:ahLst/>
            <a:cxnLst>
              <a:cxn ang="T6">
                <a:pos x="T0" y="T1"/>
              </a:cxn>
              <a:cxn ang="T7">
                <a:pos x="T2" y="T3"/>
              </a:cxn>
              <a:cxn ang="T8">
                <a:pos x="T4" y="T5"/>
              </a:cxn>
            </a:cxnLst>
            <a:rect l="0" t="0" r="r" b="b"/>
            <a:pathLst>
              <a:path w="21600" h="42253" fill="none" extrusionOk="0">
                <a:moveTo>
                  <a:pt x="6325" y="-1"/>
                </a:moveTo>
                <a:cubicBezTo>
                  <a:pt x="15401" y="2779"/>
                  <a:pt x="21600" y="11159"/>
                  <a:pt x="21600" y="20653"/>
                </a:cubicBezTo>
                <a:cubicBezTo>
                  <a:pt x="21600" y="32530"/>
                  <a:pt x="12010" y="42178"/>
                  <a:pt x="133" y="42252"/>
                </a:cubicBezTo>
              </a:path>
              <a:path w="21600" h="42253" stroke="0" extrusionOk="0">
                <a:moveTo>
                  <a:pt x="6325" y="-1"/>
                </a:moveTo>
                <a:cubicBezTo>
                  <a:pt x="15401" y="2779"/>
                  <a:pt x="21600" y="11159"/>
                  <a:pt x="21600" y="20653"/>
                </a:cubicBezTo>
                <a:cubicBezTo>
                  <a:pt x="21600" y="32530"/>
                  <a:pt x="12010" y="42178"/>
                  <a:pt x="133" y="42252"/>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75" name="Arc 7">
            <a:extLst>
              <a:ext uri="{FF2B5EF4-FFF2-40B4-BE49-F238E27FC236}">
                <a16:creationId xmlns:a16="http://schemas.microsoft.com/office/drawing/2014/main" id="{75EBADAB-9966-1747-91BE-6576AE74D42F}"/>
              </a:ext>
            </a:extLst>
          </p:cNvPr>
          <p:cNvSpPr>
            <a:spLocks/>
          </p:cNvSpPr>
          <p:nvPr/>
        </p:nvSpPr>
        <p:spPr bwMode="auto">
          <a:xfrm rot="10265398" flipV="1">
            <a:off x="5432648" y="2642556"/>
            <a:ext cx="94006" cy="437069"/>
          </a:xfrm>
          <a:custGeom>
            <a:avLst/>
            <a:gdLst>
              <a:gd name="T0" fmla="*/ 30681 w 21600"/>
              <a:gd name="T1" fmla="*/ 0 h 42253"/>
              <a:gd name="T2" fmla="*/ 650 w 21600"/>
              <a:gd name="T3" fmla="*/ 361950 h 42253"/>
              <a:gd name="T4" fmla="*/ 0 w 21600"/>
              <a:gd name="T5" fmla="*/ 176919 h 42253"/>
              <a:gd name="T6" fmla="*/ 0 60000 65536"/>
              <a:gd name="T7" fmla="*/ 0 60000 65536"/>
              <a:gd name="T8" fmla="*/ 0 60000 65536"/>
            </a:gdLst>
            <a:ahLst/>
            <a:cxnLst>
              <a:cxn ang="T6">
                <a:pos x="T0" y="T1"/>
              </a:cxn>
              <a:cxn ang="T7">
                <a:pos x="T2" y="T3"/>
              </a:cxn>
              <a:cxn ang="T8">
                <a:pos x="T4" y="T5"/>
              </a:cxn>
            </a:cxnLst>
            <a:rect l="0" t="0" r="r" b="b"/>
            <a:pathLst>
              <a:path w="21600" h="42253" fill="none" extrusionOk="0">
                <a:moveTo>
                  <a:pt x="6325" y="-1"/>
                </a:moveTo>
                <a:cubicBezTo>
                  <a:pt x="15401" y="2779"/>
                  <a:pt x="21600" y="11159"/>
                  <a:pt x="21600" y="20653"/>
                </a:cubicBezTo>
                <a:cubicBezTo>
                  <a:pt x="21600" y="32530"/>
                  <a:pt x="12010" y="42178"/>
                  <a:pt x="133" y="42252"/>
                </a:cubicBezTo>
              </a:path>
              <a:path w="21600" h="42253" stroke="0" extrusionOk="0">
                <a:moveTo>
                  <a:pt x="6325" y="-1"/>
                </a:moveTo>
                <a:cubicBezTo>
                  <a:pt x="15401" y="2779"/>
                  <a:pt x="21600" y="11159"/>
                  <a:pt x="21600" y="20653"/>
                </a:cubicBezTo>
                <a:cubicBezTo>
                  <a:pt x="21600" y="32530"/>
                  <a:pt x="12010" y="42178"/>
                  <a:pt x="133" y="42252"/>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80" name="Arc 56">
            <a:extLst>
              <a:ext uri="{FF2B5EF4-FFF2-40B4-BE49-F238E27FC236}">
                <a16:creationId xmlns:a16="http://schemas.microsoft.com/office/drawing/2014/main" id="{1C2BE105-33E2-FB42-B237-F19BEDE0AC5A}"/>
              </a:ext>
            </a:extLst>
          </p:cNvPr>
          <p:cNvSpPr>
            <a:spLocks/>
          </p:cNvSpPr>
          <p:nvPr/>
        </p:nvSpPr>
        <p:spPr bwMode="auto">
          <a:xfrm rot="18382815">
            <a:off x="9497492" y="2401061"/>
            <a:ext cx="152400" cy="825571"/>
          </a:xfrm>
          <a:custGeom>
            <a:avLst/>
            <a:gdLst>
              <a:gd name="T0" fmla="*/ 55238 w 23959"/>
              <a:gd name="T1" fmla="*/ 0 h 42253"/>
              <a:gd name="T2" fmla="*/ 0 w 23959"/>
              <a:gd name="T3" fmla="*/ 759674 h 42253"/>
              <a:gd name="T4" fmla="*/ 15005 w 23959"/>
              <a:gd name="T5" fmla="*/ 372461 h 42253"/>
              <a:gd name="T6" fmla="*/ 0 60000 65536"/>
              <a:gd name="T7" fmla="*/ 0 60000 65536"/>
              <a:gd name="T8" fmla="*/ 0 60000 65536"/>
            </a:gdLst>
            <a:ahLst/>
            <a:cxnLst>
              <a:cxn ang="T6">
                <a:pos x="T0" y="T1"/>
              </a:cxn>
              <a:cxn ang="T7">
                <a:pos x="T2" y="T3"/>
              </a:cxn>
              <a:cxn ang="T8">
                <a:pos x="T4" y="T5"/>
              </a:cxn>
            </a:cxnLst>
            <a:rect l="0" t="0" r="r" b="b"/>
            <a:pathLst>
              <a:path w="23959" h="42253" fill="none" extrusionOk="0">
                <a:moveTo>
                  <a:pt x="8684" y="-1"/>
                </a:moveTo>
                <a:cubicBezTo>
                  <a:pt x="17760" y="2779"/>
                  <a:pt x="23959" y="11159"/>
                  <a:pt x="23959" y="20653"/>
                </a:cubicBezTo>
                <a:cubicBezTo>
                  <a:pt x="23959" y="32582"/>
                  <a:pt x="14288" y="42253"/>
                  <a:pt x="2359" y="42253"/>
                </a:cubicBezTo>
                <a:cubicBezTo>
                  <a:pt x="1570" y="42253"/>
                  <a:pt x="783" y="42209"/>
                  <a:pt x="0" y="42123"/>
                </a:cubicBezTo>
              </a:path>
              <a:path w="23959" h="42253" stroke="0" extrusionOk="0">
                <a:moveTo>
                  <a:pt x="8684" y="-1"/>
                </a:moveTo>
                <a:cubicBezTo>
                  <a:pt x="17760" y="2779"/>
                  <a:pt x="23959" y="11159"/>
                  <a:pt x="23959" y="20653"/>
                </a:cubicBezTo>
                <a:cubicBezTo>
                  <a:pt x="23959" y="32582"/>
                  <a:pt x="14288" y="42253"/>
                  <a:pt x="2359" y="42253"/>
                </a:cubicBezTo>
                <a:cubicBezTo>
                  <a:pt x="1570" y="42253"/>
                  <a:pt x="783" y="42209"/>
                  <a:pt x="0" y="42123"/>
                </a:cubicBezTo>
                <a:lnTo>
                  <a:pt x="2359" y="20653"/>
                </a:lnTo>
                <a:lnTo>
                  <a:pt x="8684"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48" name="Arc 45"/>
          <p:cNvSpPr>
            <a:spLocks/>
          </p:cNvSpPr>
          <p:nvPr/>
        </p:nvSpPr>
        <p:spPr bwMode="auto">
          <a:xfrm flipH="1">
            <a:off x="2048884" y="3620115"/>
            <a:ext cx="124603" cy="629555"/>
          </a:xfrm>
          <a:custGeom>
            <a:avLst/>
            <a:gdLst>
              <a:gd name="T0" fmla="*/ 0 w 24594"/>
              <a:gd name="T1" fmla="*/ 3378 h 43200"/>
              <a:gd name="T2" fmla="*/ 3541 w 24594"/>
              <a:gd name="T3" fmla="*/ 699937 h 43200"/>
              <a:gd name="T4" fmla="*/ 12562 w 24594"/>
              <a:gd name="T5" fmla="*/ 350838 h 43200"/>
              <a:gd name="T6" fmla="*/ 0 60000 65536"/>
              <a:gd name="T7" fmla="*/ 0 60000 65536"/>
              <a:gd name="T8" fmla="*/ 0 60000 65536"/>
            </a:gdLst>
            <a:ahLst/>
            <a:cxnLst>
              <a:cxn ang="T6">
                <a:pos x="T0" y="T1"/>
              </a:cxn>
              <a:cxn ang="T7">
                <a:pos x="T2" y="T3"/>
              </a:cxn>
              <a:cxn ang="T8">
                <a:pos x="T4" y="T5"/>
              </a:cxn>
            </a:cxnLst>
            <a:rect l="0" t="0" r="r" b="b"/>
            <a:pathLst>
              <a:path w="24594" h="43200" fill="none"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path>
              <a:path w="24594" h="43200" stroke="0"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lnTo>
                  <a:pt x="2994" y="21600"/>
                </a:lnTo>
                <a:lnTo>
                  <a:pt x="0" y="208"/>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49" name="Arc 46"/>
          <p:cNvSpPr>
            <a:spLocks/>
          </p:cNvSpPr>
          <p:nvPr/>
        </p:nvSpPr>
        <p:spPr bwMode="auto">
          <a:xfrm>
            <a:off x="3615048" y="3632933"/>
            <a:ext cx="184029" cy="683680"/>
          </a:xfrm>
          <a:custGeom>
            <a:avLst/>
            <a:gdLst>
              <a:gd name="T0" fmla="*/ 55238 w 23959"/>
              <a:gd name="T1" fmla="*/ 0 h 42253"/>
              <a:gd name="T2" fmla="*/ 0 w 23959"/>
              <a:gd name="T3" fmla="*/ 759674 h 42253"/>
              <a:gd name="T4" fmla="*/ 15005 w 23959"/>
              <a:gd name="T5" fmla="*/ 372461 h 42253"/>
              <a:gd name="T6" fmla="*/ 0 60000 65536"/>
              <a:gd name="T7" fmla="*/ 0 60000 65536"/>
              <a:gd name="T8" fmla="*/ 0 60000 65536"/>
            </a:gdLst>
            <a:ahLst/>
            <a:cxnLst>
              <a:cxn ang="T6">
                <a:pos x="T0" y="T1"/>
              </a:cxn>
              <a:cxn ang="T7">
                <a:pos x="T2" y="T3"/>
              </a:cxn>
              <a:cxn ang="T8">
                <a:pos x="T4" y="T5"/>
              </a:cxn>
            </a:cxnLst>
            <a:rect l="0" t="0" r="r" b="b"/>
            <a:pathLst>
              <a:path w="23959" h="42253" fill="none" extrusionOk="0">
                <a:moveTo>
                  <a:pt x="8684" y="-1"/>
                </a:moveTo>
                <a:cubicBezTo>
                  <a:pt x="17760" y="2779"/>
                  <a:pt x="23959" y="11159"/>
                  <a:pt x="23959" y="20653"/>
                </a:cubicBezTo>
                <a:cubicBezTo>
                  <a:pt x="23959" y="32582"/>
                  <a:pt x="14288" y="42253"/>
                  <a:pt x="2359" y="42253"/>
                </a:cubicBezTo>
                <a:cubicBezTo>
                  <a:pt x="1570" y="42253"/>
                  <a:pt x="783" y="42209"/>
                  <a:pt x="0" y="42123"/>
                </a:cubicBezTo>
              </a:path>
              <a:path w="23959" h="42253" stroke="0" extrusionOk="0">
                <a:moveTo>
                  <a:pt x="8684" y="-1"/>
                </a:moveTo>
                <a:cubicBezTo>
                  <a:pt x="17760" y="2779"/>
                  <a:pt x="23959" y="11159"/>
                  <a:pt x="23959" y="20653"/>
                </a:cubicBezTo>
                <a:cubicBezTo>
                  <a:pt x="23959" y="32582"/>
                  <a:pt x="14288" y="42253"/>
                  <a:pt x="2359" y="42253"/>
                </a:cubicBezTo>
                <a:cubicBezTo>
                  <a:pt x="1570" y="42253"/>
                  <a:pt x="783" y="42209"/>
                  <a:pt x="0" y="42123"/>
                </a:cubicBezTo>
                <a:lnTo>
                  <a:pt x="2359" y="20653"/>
                </a:lnTo>
                <a:lnTo>
                  <a:pt x="8684"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50" name="Arc 47"/>
          <p:cNvSpPr>
            <a:spLocks/>
          </p:cNvSpPr>
          <p:nvPr/>
        </p:nvSpPr>
        <p:spPr bwMode="auto">
          <a:xfrm flipH="1">
            <a:off x="5238724" y="3618691"/>
            <a:ext cx="124603" cy="629555"/>
          </a:xfrm>
          <a:custGeom>
            <a:avLst/>
            <a:gdLst>
              <a:gd name="T0" fmla="*/ 0 w 24594"/>
              <a:gd name="T1" fmla="*/ 3378 h 43200"/>
              <a:gd name="T2" fmla="*/ 3541 w 24594"/>
              <a:gd name="T3" fmla="*/ 699937 h 43200"/>
              <a:gd name="T4" fmla="*/ 12562 w 24594"/>
              <a:gd name="T5" fmla="*/ 350838 h 43200"/>
              <a:gd name="T6" fmla="*/ 0 60000 65536"/>
              <a:gd name="T7" fmla="*/ 0 60000 65536"/>
              <a:gd name="T8" fmla="*/ 0 60000 65536"/>
            </a:gdLst>
            <a:ahLst/>
            <a:cxnLst>
              <a:cxn ang="T6">
                <a:pos x="T0" y="T1"/>
              </a:cxn>
              <a:cxn ang="T7">
                <a:pos x="T2" y="T3"/>
              </a:cxn>
              <a:cxn ang="T8">
                <a:pos x="T4" y="T5"/>
              </a:cxn>
            </a:cxnLst>
            <a:rect l="0" t="0" r="r" b="b"/>
            <a:pathLst>
              <a:path w="24594" h="43200" fill="none"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path>
              <a:path w="24594" h="43200" stroke="0"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lnTo>
                  <a:pt x="2994" y="21600"/>
                </a:lnTo>
                <a:lnTo>
                  <a:pt x="0" y="208"/>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51" name="Arc 48"/>
          <p:cNvSpPr>
            <a:spLocks/>
          </p:cNvSpPr>
          <p:nvPr/>
        </p:nvSpPr>
        <p:spPr bwMode="auto">
          <a:xfrm>
            <a:off x="7111603" y="3621539"/>
            <a:ext cx="184029" cy="683680"/>
          </a:xfrm>
          <a:custGeom>
            <a:avLst/>
            <a:gdLst>
              <a:gd name="T0" fmla="*/ 55238 w 23959"/>
              <a:gd name="T1" fmla="*/ 0 h 42253"/>
              <a:gd name="T2" fmla="*/ 0 w 23959"/>
              <a:gd name="T3" fmla="*/ 759674 h 42253"/>
              <a:gd name="T4" fmla="*/ 15005 w 23959"/>
              <a:gd name="T5" fmla="*/ 372461 h 42253"/>
              <a:gd name="T6" fmla="*/ 0 60000 65536"/>
              <a:gd name="T7" fmla="*/ 0 60000 65536"/>
              <a:gd name="T8" fmla="*/ 0 60000 65536"/>
            </a:gdLst>
            <a:ahLst/>
            <a:cxnLst>
              <a:cxn ang="T6">
                <a:pos x="T0" y="T1"/>
              </a:cxn>
              <a:cxn ang="T7">
                <a:pos x="T2" y="T3"/>
              </a:cxn>
              <a:cxn ang="T8">
                <a:pos x="T4" y="T5"/>
              </a:cxn>
            </a:cxnLst>
            <a:rect l="0" t="0" r="r" b="b"/>
            <a:pathLst>
              <a:path w="23959" h="42253" fill="none" extrusionOk="0">
                <a:moveTo>
                  <a:pt x="8684" y="-1"/>
                </a:moveTo>
                <a:cubicBezTo>
                  <a:pt x="17760" y="2779"/>
                  <a:pt x="23959" y="11159"/>
                  <a:pt x="23959" y="20653"/>
                </a:cubicBezTo>
                <a:cubicBezTo>
                  <a:pt x="23959" y="32582"/>
                  <a:pt x="14288" y="42253"/>
                  <a:pt x="2359" y="42253"/>
                </a:cubicBezTo>
                <a:cubicBezTo>
                  <a:pt x="1570" y="42253"/>
                  <a:pt x="783" y="42209"/>
                  <a:pt x="0" y="42123"/>
                </a:cubicBezTo>
              </a:path>
              <a:path w="23959" h="42253" stroke="0" extrusionOk="0">
                <a:moveTo>
                  <a:pt x="8684" y="-1"/>
                </a:moveTo>
                <a:cubicBezTo>
                  <a:pt x="17760" y="2779"/>
                  <a:pt x="23959" y="11159"/>
                  <a:pt x="23959" y="20653"/>
                </a:cubicBezTo>
                <a:cubicBezTo>
                  <a:pt x="23959" y="32582"/>
                  <a:pt x="14288" y="42253"/>
                  <a:pt x="2359" y="42253"/>
                </a:cubicBezTo>
                <a:cubicBezTo>
                  <a:pt x="1570" y="42253"/>
                  <a:pt x="783" y="42209"/>
                  <a:pt x="0" y="42123"/>
                </a:cubicBezTo>
                <a:lnTo>
                  <a:pt x="2359" y="20653"/>
                </a:lnTo>
                <a:lnTo>
                  <a:pt x="8684"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57" name="Arc 56"/>
          <p:cNvSpPr>
            <a:spLocks/>
          </p:cNvSpPr>
          <p:nvPr/>
        </p:nvSpPr>
        <p:spPr bwMode="auto">
          <a:xfrm>
            <a:off x="10161505" y="3632826"/>
            <a:ext cx="184029" cy="683680"/>
          </a:xfrm>
          <a:custGeom>
            <a:avLst/>
            <a:gdLst>
              <a:gd name="T0" fmla="*/ 55238 w 23959"/>
              <a:gd name="T1" fmla="*/ 0 h 42253"/>
              <a:gd name="T2" fmla="*/ 0 w 23959"/>
              <a:gd name="T3" fmla="*/ 759674 h 42253"/>
              <a:gd name="T4" fmla="*/ 15005 w 23959"/>
              <a:gd name="T5" fmla="*/ 372461 h 42253"/>
              <a:gd name="T6" fmla="*/ 0 60000 65536"/>
              <a:gd name="T7" fmla="*/ 0 60000 65536"/>
              <a:gd name="T8" fmla="*/ 0 60000 65536"/>
            </a:gdLst>
            <a:ahLst/>
            <a:cxnLst>
              <a:cxn ang="T6">
                <a:pos x="T0" y="T1"/>
              </a:cxn>
              <a:cxn ang="T7">
                <a:pos x="T2" y="T3"/>
              </a:cxn>
              <a:cxn ang="T8">
                <a:pos x="T4" y="T5"/>
              </a:cxn>
            </a:cxnLst>
            <a:rect l="0" t="0" r="r" b="b"/>
            <a:pathLst>
              <a:path w="23959" h="42253" fill="none" extrusionOk="0">
                <a:moveTo>
                  <a:pt x="8684" y="-1"/>
                </a:moveTo>
                <a:cubicBezTo>
                  <a:pt x="17760" y="2779"/>
                  <a:pt x="23959" y="11159"/>
                  <a:pt x="23959" y="20653"/>
                </a:cubicBezTo>
                <a:cubicBezTo>
                  <a:pt x="23959" y="32582"/>
                  <a:pt x="14288" y="42253"/>
                  <a:pt x="2359" y="42253"/>
                </a:cubicBezTo>
                <a:cubicBezTo>
                  <a:pt x="1570" y="42253"/>
                  <a:pt x="783" y="42209"/>
                  <a:pt x="0" y="42123"/>
                </a:cubicBezTo>
              </a:path>
              <a:path w="23959" h="42253" stroke="0" extrusionOk="0">
                <a:moveTo>
                  <a:pt x="8684" y="-1"/>
                </a:moveTo>
                <a:cubicBezTo>
                  <a:pt x="17760" y="2779"/>
                  <a:pt x="23959" y="11159"/>
                  <a:pt x="23959" y="20653"/>
                </a:cubicBezTo>
                <a:cubicBezTo>
                  <a:pt x="23959" y="32582"/>
                  <a:pt x="14288" y="42253"/>
                  <a:pt x="2359" y="42253"/>
                </a:cubicBezTo>
                <a:cubicBezTo>
                  <a:pt x="1570" y="42253"/>
                  <a:pt x="783" y="42209"/>
                  <a:pt x="0" y="42123"/>
                </a:cubicBezTo>
                <a:lnTo>
                  <a:pt x="2359" y="20653"/>
                </a:lnTo>
                <a:lnTo>
                  <a:pt x="8684"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58" name="Arc 57"/>
          <p:cNvSpPr>
            <a:spLocks/>
          </p:cNvSpPr>
          <p:nvPr/>
        </p:nvSpPr>
        <p:spPr bwMode="auto">
          <a:xfrm flipH="1">
            <a:off x="8275206" y="3632934"/>
            <a:ext cx="124603" cy="629555"/>
          </a:xfrm>
          <a:custGeom>
            <a:avLst/>
            <a:gdLst>
              <a:gd name="T0" fmla="*/ 0 w 24594"/>
              <a:gd name="T1" fmla="*/ 3378 h 43200"/>
              <a:gd name="T2" fmla="*/ 3541 w 24594"/>
              <a:gd name="T3" fmla="*/ 699937 h 43200"/>
              <a:gd name="T4" fmla="*/ 12562 w 24594"/>
              <a:gd name="T5" fmla="*/ 350838 h 43200"/>
              <a:gd name="T6" fmla="*/ 0 60000 65536"/>
              <a:gd name="T7" fmla="*/ 0 60000 65536"/>
              <a:gd name="T8" fmla="*/ 0 60000 65536"/>
            </a:gdLst>
            <a:ahLst/>
            <a:cxnLst>
              <a:cxn ang="T6">
                <a:pos x="T0" y="T1"/>
              </a:cxn>
              <a:cxn ang="T7">
                <a:pos x="T2" y="T3"/>
              </a:cxn>
              <a:cxn ang="T8">
                <a:pos x="T4" y="T5"/>
              </a:cxn>
            </a:cxnLst>
            <a:rect l="0" t="0" r="r" b="b"/>
            <a:pathLst>
              <a:path w="24594" h="43200" fill="none"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path>
              <a:path w="24594" h="43200" stroke="0" extrusionOk="0">
                <a:moveTo>
                  <a:pt x="0" y="208"/>
                </a:moveTo>
                <a:cubicBezTo>
                  <a:pt x="992" y="69"/>
                  <a:pt x="1992" y="0"/>
                  <a:pt x="2994" y="0"/>
                </a:cubicBezTo>
                <a:cubicBezTo>
                  <a:pt x="14923" y="0"/>
                  <a:pt x="24594" y="9670"/>
                  <a:pt x="24594" y="21600"/>
                </a:cubicBezTo>
                <a:cubicBezTo>
                  <a:pt x="24594" y="33529"/>
                  <a:pt x="14923" y="43200"/>
                  <a:pt x="2994" y="43200"/>
                </a:cubicBezTo>
                <a:cubicBezTo>
                  <a:pt x="2276" y="43200"/>
                  <a:pt x="1558" y="43164"/>
                  <a:pt x="844" y="43092"/>
                </a:cubicBezTo>
                <a:lnTo>
                  <a:pt x="2994" y="21600"/>
                </a:lnTo>
                <a:lnTo>
                  <a:pt x="0" y="208"/>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14</a:t>
            </a:fld>
            <a:endParaRPr lang="en-US"/>
          </a:p>
        </p:txBody>
      </p:sp>
      <p:sp>
        <p:nvSpPr>
          <p:cNvPr id="4" name="Content Placeholder 3"/>
          <p:cNvSpPr>
            <a:spLocks noGrp="1"/>
          </p:cNvSpPr>
          <p:nvPr>
            <p:ph sz="quarter" idx="13"/>
          </p:nvPr>
        </p:nvSpPr>
        <p:spPr>
          <a:xfrm>
            <a:off x="965794" y="241578"/>
            <a:ext cx="8458200" cy="670066"/>
          </a:xfrm>
        </p:spPr>
        <p:txBody>
          <a:bodyPr/>
          <a:lstStyle/>
          <a:p>
            <a:r>
              <a:rPr lang="en-US" altLang="en-US" dirty="0"/>
              <a:t>Clinic Health Systems Strategy Map Example</a:t>
            </a:r>
          </a:p>
          <a:p>
            <a:endParaRPr lang="en-US" dirty="0"/>
          </a:p>
        </p:txBody>
      </p:sp>
      <p:sp>
        <p:nvSpPr>
          <p:cNvPr id="8" name="Rectangle 5"/>
          <p:cNvSpPr>
            <a:spLocks noChangeAspect="1" noChangeArrowheads="1"/>
          </p:cNvSpPr>
          <p:nvPr/>
        </p:nvSpPr>
        <p:spPr bwMode="auto">
          <a:xfrm>
            <a:off x="1455212" y="4065536"/>
            <a:ext cx="9244949" cy="400238"/>
          </a:xfrm>
          <a:prstGeom prst="rect">
            <a:avLst/>
          </a:prstGeom>
          <a:solidFill>
            <a:schemeClr val="bg1">
              <a:lumMod val="85000"/>
            </a:schemeClr>
          </a:solidFill>
          <a:ln w="9525">
            <a:solidFill>
              <a:schemeClr val="accent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00" b="0">
              <a:solidFill>
                <a:schemeClr val="tx1">
                  <a:lumMod val="75000"/>
                  <a:lumOff val="25000"/>
                </a:schemeClr>
              </a:solidFill>
            </a:endParaRPr>
          </a:p>
        </p:txBody>
      </p:sp>
      <p:sp>
        <p:nvSpPr>
          <p:cNvPr id="10" name="Arc 7"/>
          <p:cNvSpPr>
            <a:spLocks/>
          </p:cNvSpPr>
          <p:nvPr/>
        </p:nvSpPr>
        <p:spPr bwMode="auto">
          <a:xfrm rot="14239953" flipV="1">
            <a:off x="3341843" y="1898828"/>
            <a:ext cx="94006" cy="437069"/>
          </a:xfrm>
          <a:custGeom>
            <a:avLst/>
            <a:gdLst>
              <a:gd name="T0" fmla="*/ 30681 w 21600"/>
              <a:gd name="T1" fmla="*/ 0 h 42253"/>
              <a:gd name="T2" fmla="*/ 650 w 21600"/>
              <a:gd name="T3" fmla="*/ 361950 h 42253"/>
              <a:gd name="T4" fmla="*/ 0 w 21600"/>
              <a:gd name="T5" fmla="*/ 176919 h 42253"/>
              <a:gd name="T6" fmla="*/ 0 60000 65536"/>
              <a:gd name="T7" fmla="*/ 0 60000 65536"/>
              <a:gd name="T8" fmla="*/ 0 60000 65536"/>
            </a:gdLst>
            <a:ahLst/>
            <a:cxnLst>
              <a:cxn ang="T6">
                <a:pos x="T0" y="T1"/>
              </a:cxn>
              <a:cxn ang="T7">
                <a:pos x="T2" y="T3"/>
              </a:cxn>
              <a:cxn ang="T8">
                <a:pos x="T4" y="T5"/>
              </a:cxn>
            </a:cxnLst>
            <a:rect l="0" t="0" r="r" b="b"/>
            <a:pathLst>
              <a:path w="21600" h="42253" fill="none" extrusionOk="0">
                <a:moveTo>
                  <a:pt x="6325" y="-1"/>
                </a:moveTo>
                <a:cubicBezTo>
                  <a:pt x="15401" y="2779"/>
                  <a:pt x="21600" y="11159"/>
                  <a:pt x="21600" y="20653"/>
                </a:cubicBezTo>
                <a:cubicBezTo>
                  <a:pt x="21600" y="32530"/>
                  <a:pt x="12010" y="42178"/>
                  <a:pt x="133" y="42252"/>
                </a:cubicBezTo>
              </a:path>
              <a:path w="21600" h="42253" stroke="0" extrusionOk="0">
                <a:moveTo>
                  <a:pt x="6325" y="-1"/>
                </a:moveTo>
                <a:cubicBezTo>
                  <a:pt x="15401" y="2779"/>
                  <a:pt x="21600" y="11159"/>
                  <a:pt x="21600" y="20653"/>
                </a:cubicBezTo>
                <a:cubicBezTo>
                  <a:pt x="21600" y="32530"/>
                  <a:pt x="12010" y="42178"/>
                  <a:pt x="133" y="42252"/>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12" name="Arc 9"/>
          <p:cNvSpPr>
            <a:spLocks/>
          </p:cNvSpPr>
          <p:nvPr/>
        </p:nvSpPr>
        <p:spPr bwMode="auto">
          <a:xfrm rot="17432076">
            <a:off x="8152730" y="1952757"/>
            <a:ext cx="83170" cy="345055"/>
          </a:xfrm>
          <a:custGeom>
            <a:avLst/>
            <a:gdLst>
              <a:gd name="T0" fmla="*/ 30681 w 21600"/>
              <a:gd name="T1" fmla="*/ 0 h 42253"/>
              <a:gd name="T2" fmla="*/ 650 w 21600"/>
              <a:gd name="T3" fmla="*/ 285750 h 42253"/>
              <a:gd name="T4" fmla="*/ 0 w 21600"/>
              <a:gd name="T5" fmla="*/ 139673 h 42253"/>
              <a:gd name="T6" fmla="*/ 0 60000 65536"/>
              <a:gd name="T7" fmla="*/ 0 60000 65536"/>
              <a:gd name="T8" fmla="*/ 0 60000 65536"/>
            </a:gdLst>
            <a:ahLst/>
            <a:cxnLst>
              <a:cxn ang="T6">
                <a:pos x="T0" y="T1"/>
              </a:cxn>
              <a:cxn ang="T7">
                <a:pos x="T2" y="T3"/>
              </a:cxn>
              <a:cxn ang="T8">
                <a:pos x="T4" y="T5"/>
              </a:cxn>
            </a:cxnLst>
            <a:rect l="0" t="0" r="r" b="b"/>
            <a:pathLst>
              <a:path w="21600" h="42253" fill="none" extrusionOk="0">
                <a:moveTo>
                  <a:pt x="6325" y="-1"/>
                </a:moveTo>
                <a:cubicBezTo>
                  <a:pt x="15401" y="2779"/>
                  <a:pt x="21600" y="11159"/>
                  <a:pt x="21600" y="20653"/>
                </a:cubicBezTo>
                <a:cubicBezTo>
                  <a:pt x="21600" y="32530"/>
                  <a:pt x="12010" y="42178"/>
                  <a:pt x="133" y="42252"/>
                </a:cubicBezTo>
              </a:path>
              <a:path w="21600" h="42253" stroke="0" extrusionOk="0">
                <a:moveTo>
                  <a:pt x="6325" y="-1"/>
                </a:moveTo>
                <a:cubicBezTo>
                  <a:pt x="15401" y="2779"/>
                  <a:pt x="21600" y="11159"/>
                  <a:pt x="21600" y="20653"/>
                </a:cubicBezTo>
                <a:cubicBezTo>
                  <a:pt x="21600" y="32530"/>
                  <a:pt x="12010" y="42178"/>
                  <a:pt x="133" y="42252"/>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13" name="Rectangle 10"/>
          <p:cNvSpPr>
            <a:spLocks noChangeAspect="1" noChangeArrowheads="1"/>
          </p:cNvSpPr>
          <p:nvPr/>
        </p:nvSpPr>
        <p:spPr bwMode="auto">
          <a:xfrm rot="7445">
            <a:off x="235428" y="4507025"/>
            <a:ext cx="1159933" cy="67513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900" dirty="0">
                <a:solidFill>
                  <a:schemeClr val="tx1">
                    <a:lumMod val="75000"/>
                    <a:lumOff val="25000"/>
                  </a:schemeClr>
                </a:solidFill>
              </a:rPr>
              <a:t> INTERNAL</a:t>
            </a:r>
          </a:p>
          <a:p>
            <a:pPr>
              <a:spcBef>
                <a:spcPct val="0"/>
              </a:spcBef>
            </a:pPr>
            <a:r>
              <a:rPr lang="en-US" altLang="en-US" sz="800" b="0" dirty="0">
                <a:solidFill>
                  <a:schemeClr val="tx1">
                    <a:lumMod val="75000"/>
                    <a:lumOff val="25000"/>
                  </a:schemeClr>
                </a:solidFill>
              </a:rPr>
              <a:t>To satisfy our customers, at which operational processes must we excel?</a:t>
            </a:r>
            <a:endParaRPr lang="en-US" altLang="en-US" sz="900" b="0" i="1" dirty="0">
              <a:solidFill>
                <a:schemeClr val="tx1">
                  <a:lumMod val="75000"/>
                  <a:lumOff val="25000"/>
                </a:schemeClr>
              </a:solidFill>
            </a:endParaRPr>
          </a:p>
        </p:txBody>
      </p:sp>
      <p:cxnSp>
        <p:nvCxnSpPr>
          <p:cNvPr id="15" name="AutoShape 12"/>
          <p:cNvCxnSpPr>
            <a:cxnSpLocks noChangeShapeType="1"/>
          </p:cNvCxnSpPr>
          <p:nvPr/>
        </p:nvCxnSpPr>
        <p:spPr bwMode="auto">
          <a:xfrm>
            <a:off x="3498114" y="4068697"/>
            <a:ext cx="1916" cy="1425"/>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AutoShape 13"/>
          <p:cNvCxnSpPr>
            <a:cxnSpLocks noChangeShapeType="1"/>
          </p:cNvCxnSpPr>
          <p:nvPr/>
        </p:nvCxnSpPr>
        <p:spPr bwMode="auto">
          <a:xfrm rot="5400000" flipH="1">
            <a:off x="3418077" y="3988662"/>
            <a:ext cx="152403" cy="7668"/>
          </a:xfrm>
          <a:prstGeom prst="bentConnector5">
            <a:avLst>
              <a:gd name="adj1" fmla="val 559815"/>
              <a:gd name="adj2" fmla="val -18050000"/>
              <a:gd name="adj3" fmla="val -90653"/>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miter lim="800000"/>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14"/>
          <p:cNvSpPr>
            <a:spLocks noChangeAspect="1" noChangeArrowheads="1"/>
          </p:cNvSpPr>
          <p:nvPr/>
        </p:nvSpPr>
        <p:spPr bwMode="auto">
          <a:xfrm rot="6555">
            <a:off x="329169" y="1911715"/>
            <a:ext cx="1246142" cy="5013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900" dirty="0">
                <a:solidFill>
                  <a:schemeClr val="tx1">
                    <a:lumMod val="75000"/>
                    <a:lumOff val="25000"/>
                  </a:schemeClr>
                </a:solidFill>
              </a:rPr>
              <a:t>FINANCIAL</a:t>
            </a:r>
          </a:p>
          <a:p>
            <a:pPr>
              <a:spcBef>
                <a:spcPct val="0"/>
              </a:spcBef>
            </a:pPr>
            <a:r>
              <a:rPr lang="en-US" altLang="en-US" sz="800" b="0" dirty="0">
                <a:solidFill>
                  <a:schemeClr val="tx1">
                    <a:lumMod val="75000"/>
                    <a:lumOff val="25000"/>
                  </a:schemeClr>
                </a:solidFill>
              </a:rPr>
              <a:t>To financially sustain our Mission, on what must we focus?</a:t>
            </a:r>
            <a:endParaRPr lang="en-US" altLang="en-US" sz="900" b="0" i="1" dirty="0">
              <a:solidFill>
                <a:schemeClr val="tx1">
                  <a:lumMod val="75000"/>
                  <a:lumOff val="25000"/>
                </a:schemeClr>
              </a:solidFill>
            </a:endParaRPr>
          </a:p>
        </p:txBody>
      </p:sp>
      <p:sp>
        <p:nvSpPr>
          <p:cNvPr id="18" name="Oval 15"/>
          <p:cNvSpPr>
            <a:spLocks noChangeAspect="1" noChangeArrowheads="1"/>
          </p:cNvSpPr>
          <p:nvPr/>
        </p:nvSpPr>
        <p:spPr bwMode="auto">
          <a:xfrm>
            <a:off x="4658572" y="2312101"/>
            <a:ext cx="2350206" cy="339702"/>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Implement </a:t>
            </a:r>
          </a:p>
          <a:p>
            <a:pPr algn="ctr">
              <a:lnSpc>
                <a:spcPct val="90000"/>
              </a:lnSpc>
              <a:spcBef>
                <a:spcPct val="0"/>
              </a:spcBef>
            </a:pPr>
            <a:r>
              <a:rPr lang="en-US" altLang="en-US" sz="1100" b="0" dirty="0">
                <a:solidFill>
                  <a:schemeClr val="tx1">
                    <a:lumMod val="75000"/>
                    <a:lumOff val="25000"/>
                  </a:schemeClr>
                </a:solidFill>
              </a:rPr>
              <a:t>Managed Growth</a:t>
            </a:r>
          </a:p>
        </p:txBody>
      </p:sp>
      <p:sp>
        <p:nvSpPr>
          <p:cNvPr id="19" name="Rectangle 16"/>
          <p:cNvSpPr>
            <a:spLocks noChangeAspect="1" noChangeArrowheads="1"/>
          </p:cNvSpPr>
          <p:nvPr/>
        </p:nvSpPr>
        <p:spPr bwMode="auto">
          <a:xfrm>
            <a:off x="1561972" y="983869"/>
            <a:ext cx="9061522" cy="481426"/>
          </a:xfrm>
          <a:prstGeom prst="rect">
            <a:avLst/>
          </a:prstGeom>
          <a:solidFill>
            <a:schemeClr val="bg1">
              <a:lumMod val="85000"/>
            </a:schemeClr>
          </a:solidFill>
          <a:ln w="9525">
            <a:solidFill>
              <a:srgbClr val="003366"/>
            </a:solidFill>
            <a:miter lim="800000"/>
            <a:headEnd/>
            <a:tailEnd/>
          </a:ln>
          <a:effectLst/>
        </p:spPr>
        <p:txBody>
          <a:bodyPr wrap="none"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50" dirty="0">
                <a:solidFill>
                  <a:schemeClr val="tx1">
                    <a:lumMod val="75000"/>
                    <a:lumOff val="25000"/>
                  </a:schemeClr>
                </a:solidFill>
              </a:rPr>
              <a:t>Vision:</a:t>
            </a:r>
          </a:p>
          <a:p>
            <a:pPr algn="ctr">
              <a:spcBef>
                <a:spcPct val="0"/>
              </a:spcBef>
            </a:pPr>
            <a:r>
              <a:rPr lang="en-US" altLang="en-US" sz="1050" dirty="0">
                <a:solidFill>
                  <a:schemeClr val="tx1">
                    <a:lumMod val="75000"/>
                    <a:lumOff val="25000"/>
                  </a:schemeClr>
                </a:solidFill>
              </a:rPr>
              <a:t>The Clinic is a values-driven, integrated organization which will be recognized for excellence in customer service, quality patient care, </a:t>
            </a:r>
          </a:p>
          <a:p>
            <a:pPr algn="ctr">
              <a:spcBef>
                <a:spcPct val="0"/>
              </a:spcBef>
            </a:pPr>
            <a:r>
              <a:rPr lang="en-US" altLang="en-US" sz="1050" dirty="0">
                <a:solidFill>
                  <a:schemeClr val="tx1">
                    <a:lumMod val="75000"/>
                    <a:lumOff val="25000"/>
                  </a:schemeClr>
                </a:solidFill>
              </a:rPr>
              <a:t>and support of community health</a:t>
            </a:r>
          </a:p>
        </p:txBody>
      </p:sp>
      <p:sp>
        <p:nvSpPr>
          <p:cNvPr id="20" name="Rectangle 17"/>
          <p:cNvSpPr>
            <a:spLocks noChangeArrowheads="1"/>
          </p:cNvSpPr>
          <p:nvPr/>
        </p:nvSpPr>
        <p:spPr bwMode="auto">
          <a:xfrm>
            <a:off x="1561972" y="2019083"/>
            <a:ext cx="8465344" cy="85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75000"/>
                  <a:lumOff val="25000"/>
                </a:schemeClr>
              </a:solidFill>
            </a:endParaRPr>
          </a:p>
        </p:txBody>
      </p:sp>
      <p:sp>
        <p:nvSpPr>
          <p:cNvPr id="21" name="Text Box 18"/>
          <p:cNvSpPr txBox="1">
            <a:spLocks noChangeArrowheads="1"/>
          </p:cNvSpPr>
          <p:nvPr/>
        </p:nvSpPr>
        <p:spPr bwMode="auto">
          <a:xfrm>
            <a:off x="1834182" y="2241279"/>
            <a:ext cx="2230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endParaRPr lang="en-US" altLang="en-US" b="0">
              <a:solidFill>
                <a:schemeClr val="tx1">
                  <a:lumMod val="75000"/>
                  <a:lumOff val="25000"/>
                </a:schemeClr>
              </a:solidFill>
            </a:endParaRPr>
          </a:p>
        </p:txBody>
      </p:sp>
      <p:sp>
        <p:nvSpPr>
          <p:cNvPr id="22" name="Line 19"/>
          <p:cNvSpPr>
            <a:spLocks noChangeShapeType="1"/>
          </p:cNvSpPr>
          <p:nvPr/>
        </p:nvSpPr>
        <p:spPr bwMode="auto">
          <a:xfrm flipH="1">
            <a:off x="363865" y="2771132"/>
            <a:ext cx="10489665" cy="1424"/>
          </a:xfrm>
          <a:prstGeom prst="line">
            <a:avLst/>
          </a:prstGeom>
          <a:noFill/>
          <a:ln w="12700">
            <a:solidFill>
              <a:schemeClr val="accent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23" name="Rectangle 20"/>
          <p:cNvSpPr>
            <a:spLocks noChangeAspect="1" noChangeArrowheads="1"/>
          </p:cNvSpPr>
          <p:nvPr/>
        </p:nvSpPr>
        <p:spPr bwMode="auto">
          <a:xfrm rot="7445">
            <a:off x="204758" y="2941777"/>
            <a:ext cx="1223258" cy="6822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900" dirty="0">
                <a:solidFill>
                  <a:schemeClr val="tx1">
                    <a:lumMod val="75000"/>
                    <a:lumOff val="25000"/>
                  </a:schemeClr>
                </a:solidFill>
              </a:rPr>
              <a:t>CUSTOMER</a:t>
            </a:r>
          </a:p>
          <a:p>
            <a:pPr>
              <a:spcBef>
                <a:spcPct val="0"/>
              </a:spcBef>
            </a:pPr>
            <a:r>
              <a:rPr lang="en-US" altLang="en-US" sz="800" b="0" dirty="0">
                <a:solidFill>
                  <a:schemeClr val="tx1">
                    <a:lumMod val="75000"/>
                    <a:lumOff val="25000"/>
                  </a:schemeClr>
                </a:solidFill>
              </a:rPr>
              <a:t>To achieve our Vision, how should we appear to our customers?</a:t>
            </a:r>
            <a:endParaRPr lang="en-US" altLang="en-US" sz="900" b="0" i="1" dirty="0">
              <a:solidFill>
                <a:schemeClr val="tx1">
                  <a:lumMod val="75000"/>
                  <a:lumOff val="25000"/>
                </a:schemeClr>
              </a:solidFill>
            </a:endParaRPr>
          </a:p>
        </p:txBody>
      </p:sp>
      <p:sp>
        <p:nvSpPr>
          <p:cNvPr id="24" name="Text Box 21"/>
          <p:cNvSpPr txBox="1">
            <a:spLocks noChangeArrowheads="1"/>
          </p:cNvSpPr>
          <p:nvPr/>
        </p:nvSpPr>
        <p:spPr bwMode="auto">
          <a:xfrm>
            <a:off x="4709640" y="2902169"/>
            <a:ext cx="147606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endParaRPr lang="en-US" altLang="en-US" b="0">
              <a:solidFill>
                <a:schemeClr val="tx1">
                  <a:lumMod val="75000"/>
                  <a:lumOff val="25000"/>
                </a:schemeClr>
              </a:solidFill>
            </a:endParaRPr>
          </a:p>
        </p:txBody>
      </p:sp>
      <p:sp>
        <p:nvSpPr>
          <p:cNvPr id="25" name="Rectangle 22"/>
          <p:cNvSpPr>
            <a:spLocks noChangeAspect="1" noChangeArrowheads="1"/>
          </p:cNvSpPr>
          <p:nvPr/>
        </p:nvSpPr>
        <p:spPr bwMode="auto">
          <a:xfrm>
            <a:off x="4617282" y="2820982"/>
            <a:ext cx="2630084" cy="364629"/>
          </a:xfrm>
          <a:prstGeom prst="rect">
            <a:avLst/>
          </a:prstGeom>
          <a:solidFill>
            <a:schemeClr val="bg1">
              <a:lumMod val="85000"/>
            </a:schemeClr>
          </a:solidFill>
          <a:ln w="9525">
            <a:solidFill>
              <a:schemeClr val="accent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dirty="0">
                <a:solidFill>
                  <a:schemeClr val="tx1">
                    <a:lumMod val="75000"/>
                    <a:lumOff val="25000"/>
                  </a:schemeClr>
                </a:solidFill>
              </a:rPr>
              <a:t>Specialty Care Patients / Referring Physicians</a:t>
            </a:r>
          </a:p>
        </p:txBody>
      </p:sp>
      <p:sp>
        <p:nvSpPr>
          <p:cNvPr id="26" name="Rectangle 23"/>
          <p:cNvSpPr>
            <a:spLocks noChangeAspect="1" noChangeArrowheads="1"/>
          </p:cNvSpPr>
          <p:nvPr/>
        </p:nvSpPr>
        <p:spPr bwMode="auto">
          <a:xfrm>
            <a:off x="4617282" y="3191308"/>
            <a:ext cx="2630084" cy="366054"/>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b="0">
              <a:solidFill>
                <a:schemeClr val="tx1">
                  <a:lumMod val="75000"/>
                  <a:lumOff val="25000"/>
                </a:schemeClr>
              </a:solidFill>
            </a:endParaRPr>
          </a:p>
          <a:p>
            <a:pPr>
              <a:lnSpc>
                <a:spcPct val="90000"/>
              </a:lnSpc>
              <a:spcBef>
                <a:spcPct val="0"/>
              </a:spcBef>
            </a:pPr>
            <a:endParaRPr lang="en-US" altLang="en-US" sz="800" b="0">
              <a:solidFill>
                <a:schemeClr val="tx1">
                  <a:lumMod val="75000"/>
                  <a:lumOff val="25000"/>
                </a:schemeClr>
              </a:solidFill>
            </a:endParaRPr>
          </a:p>
        </p:txBody>
      </p:sp>
      <p:sp>
        <p:nvSpPr>
          <p:cNvPr id="28" name="Rectangle 25"/>
          <p:cNvSpPr>
            <a:spLocks noChangeAspect="1" noChangeArrowheads="1"/>
          </p:cNvSpPr>
          <p:nvPr/>
        </p:nvSpPr>
        <p:spPr bwMode="auto">
          <a:xfrm>
            <a:off x="1590726" y="3147154"/>
            <a:ext cx="2944467" cy="410208"/>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b="0">
              <a:solidFill>
                <a:schemeClr val="tx1">
                  <a:lumMod val="75000"/>
                  <a:lumOff val="25000"/>
                </a:schemeClr>
              </a:solidFill>
            </a:endParaRPr>
          </a:p>
          <a:p>
            <a:pPr>
              <a:lnSpc>
                <a:spcPct val="90000"/>
              </a:lnSpc>
              <a:spcBef>
                <a:spcPct val="0"/>
              </a:spcBef>
            </a:pPr>
            <a:endParaRPr lang="en-US" altLang="en-US" sz="800" b="0">
              <a:solidFill>
                <a:schemeClr val="tx1">
                  <a:lumMod val="75000"/>
                  <a:lumOff val="25000"/>
                </a:schemeClr>
              </a:solidFill>
            </a:endParaRPr>
          </a:p>
        </p:txBody>
      </p:sp>
      <p:sp>
        <p:nvSpPr>
          <p:cNvPr id="29" name="Rectangle 26"/>
          <p:cNvSpPr>
            <a:spLocks noChangeAspect="1" noChangeArrowheads="1"/>
          </p:cNvSpPr>
          <p:nvPr/>
        </p:nvSpPr>
        <p:spPr bwMode="auto">
          <a:xfrm>
            <a:off x="8070088" y="2820982"/>
            <a:ext cx="2630084" cy="364629"/>
          </a:xfrm>
          <a:prstGeom prst="rect">
            <a:avLst/>
          </a:prstGeom>
          <a:solidFill>
            <a:schemeClr val="bg1">
              <a:lumMod val="85000"/>
            </a:schemeClr>
          </a:solidFill>
          <a:ln w="9525">
            <a:solidFill>
              <a:schemeClr val="accent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dirty="0">
                <a:solidFill>
                  <a:schemeClr val="tx1">
                    <a:lumMod val="75000"/>
                    <a:lumOff val="25000"/>
                  </a:schemeClr>
                </a:solidFill>
              </a:rPr>
              <a:t>Payers/Employers</a:t>
            </a:r>
          </a:p>
        </p:txBody>
      </p:sp>
      <p:sp>
        <p:nvSpPr>
          <p:cNvPr id="30" name="Rectangle 27"/>
          <p:cNvSpPr>
            <a:spLocks noChangeAspect="1" noChangeArrowheads="1"/>
          </p:cNvSpPr>
          <p:nvPr/>
        </p:nvSpPr>
        <p:spPr bwMode="auto">
          <a:xfrm>
            <a:off x="8070088" y="3191308"/>
            <a:ext cx="2630084" cy="366054"/>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b="0">
              <a:solidFill>
                <a:schemeClr val="tx1">
                  <a:lumMod val="75000"/>
                  <a:lumOff val="25000"/>
                </a:schemeClr>
              </a:solidFill>
            </a:endParaRPr>
          </a:p>
          <a:p>
            <a:pPr>
              <a:spcBef>
                <a:spcPct val="0"/>
              </a:spcBef>
            </a:pPr>
            <a:endParaRPr lang="en-US" altLang="en-US" sz="800" b="0">
              <a:solidFill>
                <a:schemeClr val="tx1">
                  <a:lumMod val="75000"/>
                  <a:lumOff val="25000"/>
                </a:schemeClr>
              </a:solidFill>
            </a:endParaRPr>
          </a:p>
          <a:p>
            <a:pPr>
              <a:spcBef>
                <a:spcPct val="0"/>
              </a:spcBef>
            </a:pPr>
            <a:endParaRPr lang="en-US" altLang="en-US" sz="800" b="0">
              <a:solidFill>
                <a:schemeClr val="tx1">
                  <a:lumMod val="75000"/>
                  <a:lumOff val="25000"/>
                </a:schemeClr>
              </a:solidFill>
            </a:endParaRPr>
          </a:p>
        </p:txBody>
      </p:sp>
      <p:sp>
        <p:nvSpPr>
          <p:cNvPr id="31" name="Line 28"/>
          <p:cNvSpPr>
            <a:spLocks noChangeShapeType="1"/>
          </p:cNvSpPr>
          <p:nvPr/>
        </p:nvSpPr>
        <p:spPr bwMode="auto">
          <a:xfrm flipH="1">
            <a:off x="363865" y="3961874"/>
            <a:ext cx="10489665" cy="1424"/>
          </a:xfrm>
          <a:prstGeom prst="line">
            <a:avLst/>
          </a:prstGeom>
          <a:noFill/>
          <a:ln w="12700">
            <a:solidFill>
              <a:schemeClr val="accent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32" name="Arc 29"/>
          <p:cNvSpPr>
            <a:spLocks/>
          </p:cNvSpPr>
          <p:nvPr/>
        </p:nvSpPr>
        <p:spPr bwMode="auto">
          <a:xfrm flipH="1">
            <a:off x="1935367" y="4784615"/>
            <a:ext cx="379560" cy="494853"/>
          </a:xfrm>
          <a:custGeom>
            <a:avLst/>
            <a:gdLst>
              <a:gd name="T0" fmla="*/ 92042 w 21600"/>
              <a:gd name="T1" fmla="*/ 0 h 42253"/>
              <a:gd name="T2" fmla="*/ 1950 w 21600"/>
              <a:gd name="T3" fmla="*/ 925513 h 42253"/>
              <a:gd name="T4" fmla="*/ 0 w 21600"/>
              <a:gd name="T5" fmla="*/ 452385 h 42253"/>
              <a:gd name="T6" fmla="*/ 0 60000 65536"/>
              <a:gd name="T7" fmla="*/ 0 60000 65536"/>
              <a:gd name="T8" fmla="*/ 0 60000 65536"/>
            </a:gdLst>
            <a:ahLst/>
            <a:cxnLst>
              <a:cxn ang="T6">
                <a:pos x="T0" y="T1"/>
              </a:cxn>
              <a:cxn ang="T7">
                <a:pos x="T2" y="T3"/>
              </a:cxn>
              <a:cxn ang="T8">
                <a:pos x="T4" y="T5"/>
              </a:cxn>
            </a:cxnLst>
            <a:rect l="0" t="0" r="r" b="b"/>
            <a:pathLst>
              <a:path w="21600" h="42253" fill="none" extrusionOk="0">
                <a:moveTo>
                  <a:pt x="6325" y="-1"/>
                </a:moveTo>
                <a:cubicBezTo>
                  <a:pt x="15401" y="2779"/>
                  <a:pt x="21600" y="11159"/>
                  <a:pt x="21600" y="20653"/>
                </a:cubicBezTo>
                <a:cubicBezTo>
                  <a:pt x="21600" y="32530"/>
                  <a:pt x="12010" y="42178"/>
                  <a:pt x="133" y="42252"/>
                </a:cubicBezTo>
              </a:path>
              <a:path w="21600" h="42253" stroke="0" extrusionOk="0">
                <a:moveTo>
                  <a:pt x="6325" y="-1"/>
                </a:moveTo>
                <a:cubicBezTo>
                  <a:pt x="15401" y="2779"/>
                  <a:pt x="21600" y="11159"/>
                  <a:pt x="21600" y="20653"/>
                </a:cubicBezTo>
                <a:cubicBezTo>
                  <a:pt x="21600" y="32530"/>
                  <a:pt x="12010" y="42178"/>
                  <a:pt x="133" y="42252"/>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33" name="Oval 30"/>
          <p:cNvSpPr>
            <a:spLocks noChangeAspect="1" noChangeArrowheads="1"/>
          </p:cNvSpPr>
          <p:nvPr/>
        </p:nvSpPr>
        <p:spPr bwMode="auto">
          <a:xfrm>
            <a:off x="1861021" y="2305218"/>
            <a:ext cx="2024321" cy="311929"/>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Maximize High Margin, Market Opportunities</a:t>
            </a:r>
            <a:endParaRPr lang="en-US" altLang="en-US" sz="1100" b="0" baseline="30000" dirty="0">
              <a:solidFill>
                <a:schemeClr val="tx1">
                  <a:lumMod val="75000"/>
                  <a:lumOff val="25000"/>
                </a:schemeClr>
              </a:solidFill>
            </a:endParaRPr>
          </a:p>
        </p:txBody>
      </p:sp>
      <p:sp>
        <p:nvSpPr>
          <p:cNvPr id="35" name="Arc 32"/>
          <p:cNvSpPr>
            <a:spLocks/>
          </p:cNvSpPr>
          <p:nvPr/>
        </p:nvSpPr>
        <p:spPr bwMode="auto">
          <a:xfrm>
            <a:off x="9825862" y="4774058"/>
            <a:ext cx="232089" cy="517825"/>
          </a:xfrm>
          <a:custGeom>
            <a:avLst/>
            <a:gdLst>
              <a:gd name="T0" fmla="*/ 68698 w 18270"/>
              <a:gd name="T1" fmla="*/ 0 h 20653"/>
              <a:gd name="T2" fmla="*/ 198438 w 18270"/>
              <a:gd name="T3" fmla="*/ 148076 h 20653"/>
              <a:gd name="T4" fmla="*/ 0 w 18270"/>
              <a:gd name="T5" fmla="*/ 334963 h 20653"/>
              <a:gd name="T6" fmla="*/ 0 60000 65536"/>
              <a:gd name="T7" fmla="*/ 0 60000 65536"/>
              <a:gd name="T8" fmla="*/ 0 60000 65536"/>
            </a:gdLst>
            <a:ahLst/>
            <a:cxnLst>
              <a:cxn ang="T6">
                <a:pos x="T0" y="T1"/>
              </a:cxn>
              <a:cxn ang="T7">
                <a:pos x="T2" y="T3"/>
              </a:cxn>
              <a:cxn ang="T8">
                <a:pos x="T4" y="T5"/>
              </a:cxn>
            </a:cxnLst>
            <a:rect l="0" t="0" r="r" b="b"/>
            <a:pathLst>
              <a:path w="18270" h="20653" fill="none" extrusionOk="0">
                <a:moveTo>
                  <a:pt x="6325" y="-1"/>
                </a:moveTo>
                <a:cubicBezTo>
                  <a:pt x="11271" y="1514"/>
                  <a:pt x="15510" y="4754"/>
                  <a:pt x="18269" y="9130"/>
                </a:cubicBezTo>
              </a:path>
              <a:path w="18270" h="20653" stroke="0" extrusionOk="0">
                <a:moveTo>
                  <a:pt x="6325" y="-1"/>
                </a:moveTo>
                <a:cubicBezTo>
                  <a:pt x="11271" y="1514"/>
                  <a:pt x="15510" y="4754"/>
                  <a:pt x="18269" y="9130"/>
                </a:cubicBezTo>
                <a:lnTo>
                  <a:pt x="0" y="20653"/>
                </a:lnTo>
                <a:lnTo>
                  <a:pt x="6325"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36" name="Oval 33"/>
          <p:cNvSpPr>
            <a:spLocks noChangeAspect="1" noChangeArrowheads="1"/>
          </p:cNvSpPr>
          <p:nvPr/>
        </p:nvSpPr>
        <p:spPr bwMode="auto">
          <a:xfrm>
            <a:off x="7375728" y="2256855"/>
            <a:ext cx="2067445" cy="357945"/>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Deliver </a:t>
            </a:r>
          </a:p>
          <a:p>
            <a:pPr algn="ctr">
              <a:lnSpc>
                <a:spcPct val="90000"/>
              </a:lnSpc>
              <a:spcBef>
                <a:spcPct val="0"/>
              </a:spcBef>
            </a:pPr>
            <a:r>
              <a:rPr lang="en-US" altLang="en-US" sz="1100" b="0" dirty="0">
                <a:solidFill>
                  <a:schemeClr val="tx1">
                    <a:lumMod val="75000"/>
                    <a:lumOff val="25000"/>
                  </a:schemeClr>
                </a:solidFill>
              </a:rPr>
              <a:t>Cost Efficient Care</a:t>
            </a:r>
          </a:p>
        </p:txBody>
      </p:sp>
      <p:sp>
        <p:nvSpPr>
          <p:cNvPr id="41" name="Oval 38"/>
          <p:cNvSpPr>
            <a:spLocks noChangeAspect="1" noChangeArrowheads="1"/>
          </p:cNvSpPr>
          <p:nvPr/>
        </p:nvSpPr>
        <p:spPr bwMode="auto">
          <a:xfrm>
            <a:off x="9021866" y="4909091"/>
            <a:ext cx="1665847" cy="333294"/>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Optimize Staff Efficiency</a:t>
            </a:r>
          </a:p>
        </p:txBody>
      </p:sp>
      <p:sp>
        <p:nvSpPr>
          <p:cNvPr id="42" name="Oval 39"/>
          <p:cNvSpPr>
            <a:spLocks noChangeArrowheads="1"/>
          </p:cNvSpPr>
          <p:nvPr/>
        </p:nvSpPr>
        <p:spPr bwMode="auto">
          <a:xfrm>
            <a:off x="1882106"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b="0">
                <a:solidFill>
                  <a:schemeClr val="tx1">
                    <a:lumMod val="75000"/>
                    <a:lumOff val="25000"/>
                  </a:schemeClr>
                </a:solidFill>
              </a:rPr>
              <a:t>Excellent service</a:t>
            </a:r>
          </a:p>
        </p:txBody>
      </p:sp>
      <p:sp>
        <p:nvSpPr>
          <p:cNvPr id="43" name="Oval 40"/>
          <p:cNvSpPr>
            <a:spLocks noChangeArrowheads="1"/>
          </p:cNvSpPr>
          <p:nvPr/>
        </p:nvSpPr>
        <p:spPr bwMode="auto">
          <a:xfrm>
            <a:off x="3216318"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a:solidFill>
                  <a:schemeClr val="tx1">
                    <a:lumMod val="75000"/>
                    <a:lumOff val="25000"/>
                  </a:schemeClr>
                </a:solidFill>
              </a:rPr>
              <a:t>Personal</a:t>
            </a:r>
          </a:p>
          <a:p>
            <a:pPr algn="ctr">
              <a:lnSpc>
                <a:spcPct val="80000"/>
              </a:lnSpc>
              <a:spcBef>
                <a:spcPct val="0"/>
              </a:spcBef>
            </a:pPr>
            <a:r>
              <a:rPr lang="en-US" altLang="en-US" sz="1100" b="0">
                <a:solidFill>
                  <a:schemeClr val="tx1">
                    <a:lumMod val="75000"/>
                    <a:lumOff val="25000"/>
                  </a:schemeClr>
                </a:solidFill>
              </a:rPr>
              <a:t>relationships</a:t>
            </a:r>
          </a:p>
        </p:txBody>
      </p:sp>
      <p:sp>
        <p:nvSpPr>
          <p:cNvPr id="44" name="Oval 41"/>
          <p:cNvSpPr>
            <a:spLocks noChangeArrowheads="1"/>
          </p:cNvSpPr>
          <p:nvPr/>
        </p:nvSpPr>
        <p:spPr bwMode="auto">
          <a:xfrm>
            <a:off x="4640286"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a:solidFill>
                  <a:schemeClr val="tx1">
                    <a:lumMod val="75000"/>
                    <a:lumOff val="25000"/>
                  </a:schemeClr>
                </a:solidFill>
              </a:rPr>
              <a:t>Leading</a:t>
            </a:r>
          </a:p>
          <a:p>
            <a:pPr algn="ctr">
              <a:lnSpc>
                <a:spcPct val="80000"/>
              </a:lnSpc>
              <a:spcBef>
                <a:spcPct val="0"/>
              </a:spcBef>
            </a:pPr>
            <a:r>
              <a:rPr lang="en-US" altLang="en-US" sz="1100" b="0">
                <a:solidFill>
                  <a:schemeClr val="tx1">
                    <a:lumMod val="75000"/>
                    <a:lumOff val="25000"/>
                  </a:schemeClr>
                </a:solidFill>
              </a:rPr>
              <a:t>edge technology</a:t>
            </a:r>
          </a:p>
        </p:txBody>
      </p:sp>
      <p:sp>
        <p:nvSpPr>
          <p:cNvPr id="45" name="Oval 42"/>
          <p:cNvSpPr>
            <a:spLocks noChangeArrowheads="1"/>
          </p:cNvSpPr>
          <p:nvPr/>
        </p:nvSpPr>
        <p:spPr bwMode="auto">
          <a:xfrm>
            <a:off x="5959162"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a:solidFill>
                  <a:schemeClr val="tx1">
                    <a:lumMod val="75000"/>
                    <a:lumOff val="25000"/>
                  </a:schemeClr>
                </a:solidFill>
              </a:rPr>
              <a:t>Leading</a:t>
            </a:r>
          </a:p>
          <a:p>
            <a:pPr algn="ctr">
              <a:lnSpc>
                <a:spcPct val="80000"/>
              </a:lnSpc>
              <a:spcBef>
                <a:spcPct val="0"/>
              </a:spcBef>
            </a:pPr>
            <a:r>
              <a:rPr lang="en-US" altLang="en-US" sz="1100" b="0">
                <a:solidFill>
                  <a:schemeClr val="tx1">
                    <a:lumMod val="75000"/>
                    <a:lumOff val="25000"/>
                  </a:schemeClr>
                </a:solidFill>
              </a:rPr>
              <a:t>edge expertise</a:t>
            </a:r>
          </a:p>
        </p:txBody>
      </p:sp>
      <p:sp>
        <p:nvSpPr>
          <p:cNvPr id="46" name="Oval 43"/>
          <p:cNvSpPr>
            <a:spLocks noChangeArrowheads="1"/>
          </p:cNvSpPr>
          <p:nvPr/>
        </p:nvSpPr>
        <p:spPr bwMode="auto">
          <a:xfrm>
            <a:off x="8077756"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a:solidFill>
                  <a:schemeClr val="tx1">
                    <a:lumMod val="75000"/>
                    <a:lumOff val="25000"/>
                  </a:schemeClr>
                </a:solidFill>
              </a:rPr>
              <a:t>Innovative</a:t>
            </a:r>
          </a:p>
          <a:p>
            <a:pPr algn="ctr">
              <a:lnSpc>
                <a:spcPct val="80000"/>
              </a:lnSpc>
              <a:spcBef>
                <a:spcPct val="0"/>
              </a:spcBef>
            </a:pPr>
            <a:r>
              <a:rPr lang="en-US" altLang="en-US" sz="1100" b="0">
                <a:solidFill>
                  <a:schemeClr val="tx1">
                    <a:lumMod val="75000"/>
                    <a:lumOff val="25000"/>
                  </a:schemeClr>
                </a:solidFill>
              </a:rPr>
              <a:t>programs</a:t>
            </a:r>
          </a:p>
        </p:txBody>
      </p:sp>
      <p:sp>
        <p:nvSpPr>
          <p:cNvPr id="47" name="Oval 44"/>
          <p:cNvSpPr>
            <a:spLocks noChangeArrowheads="1"/>
          </p:cNvSpPr>
          <p:nvPr/>
        </p:nvSpPr>
        <p:spPr bwMode="auto">
          <a:xfrm>
            <a:off x="9411968" y="3215522"/>
            <a:ext cx="1288205" cy="273472"/>
          </a:xfrm>
          <a:prstGeom prst="ellipse">
            <a:avLst/>
          </a:prstGeom>
          <a:solidFill>
            <a:srgbClr val="D3D6E3"/>
          </a:solidFill>
          <a:ln w="9525">
            <a:solidFill>
              <a:schemeClr val="tx1"/>
            </a:solidFill>
            <a:round/>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a:solidFill>
                  <a:schemeClr val="tx1">
                    <a:lumMod val="75000"/>
                    <a:lumOff val="25000"/>
                  </a:schemeClr>
                </a:solidFill>
              </a:rPr>
              <a:t>Price competitive</a:t>
            </a:r>
          </a:p>
          <a:p>
            <a:pPr algn="ctr">
              <a:lnSpc>
                <a:spcPct val="80000"/>
              </a:lnSpc>
              <a:spcBef>
                <a:spcPct val="0"/>
              </a:spcBef>
            </a:pPr>
            <a:r>
              <a:rPr lang="en-US" altLang="en-US" sz="1100" b="0">
                <a:solidFill>
                  <a:schemeClr val="tx1">
                    <a:lumMod val="75000"/>
                    <a:lumOff val="25000"/>
                  </a:schemeClr>
                </a:solidFill>
              </a:rPr>
              <a:t>service</a:t>
            </a:r>
          </a:p>
        </p:txBody>
      </p:sp>
      <p:sp>
        <p:nvSpPr>
          <p:cNvPr id="52" name="Oval 49"/>
          <p:cNvSpPr>
            <a:spLocks noChangeAspect="1" noChangeArrowheads="1"/>
          </p:cNvSpPr>
          <p:nvPr/>
        </p:nvSpPr>
        <p:spPr bwMode="auto">
          <a:xfrm>
            <a:off x="4861754" y="4479143"/>
            <a:ext cx="2646748" cy="331870"/>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Demonstrate Continued Clinical Excellence</a:t>
            </a:r>
          </a:p>
        </p:txBody>
      </p:sp>
      <p:sp>
        <p:nvSpPr>
          <p:cNvPr id="53" name="Oval 50"/>
          <p:cNvSpPr>
            <a:spLocks noChangeAspect="1" noChangeArrowheads="1"/>
          </p:cNvSpPr>
          <p:nvPr/>
        </p:nvSpPr>
        <p:spPr bwMode="auto">
          <a:xfrm>
            <a:off x="1866770" y="4479387"/>
            <a:ext cx="2143203" cy="314777"/>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Provide Outstanding Customer Service</a:t>
            </a:r>
          </a:p>
        </p:txBody>
      </p:sp>
      <p:sp>
        <p:nvSpPr>
          <p:cNvPr id="54" name="Oval 53"/>
          <p:cNvSpPr>
            <a:spLocks noChangeAspect="1" noChangeArrowheads="1"/>
          </p:cNvSpPr>
          <p:nvPr/>
        </p:nvSpPr>
        <p:spPr bwMode="auto">
          <a:xfrm>
            <a:off x="3638051" y="1876579"/>
            <a:ext cx="4409033" cy="348962"/>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Build a Strong Financial Base to Sustain our Mission and Achieve our Vision</a:t>
            </a:r>
          </a:p>
        </p:txBody>
      </p:sp>
      <p:sp>
        <p:nvSpPr>
          <p:cNvPr id="55" name="Rectangle 54"/>
          <p:cNvSpPr>
            <a:spLocks noChangeAspect="1" noChangeArrowheads="1"/>
          </p:cNvSpPr>
          <p:nvPr/>
        </p:nvSpPr>
        <p:spPr bwMode="auto">
          <a:xfrm rot="8022">
            <a:off x="247380" y="5588405"/>
            <a:ext cx="1190440" cy="827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900" dirty="0">
                <a:solidFill>
                  <a:schemeClr val="tx1">
                    <a:lumMod val="75000"/>
                    <a:lumOff val="25000"/>
                  </a:schemeClr>
                </a:solidFill>
              </a:rPr>
              <a:t>TALENT &amp; TECHNOLOGY</a:t>
            </a:r>
          </a:p>
          <a:p>
            <a:pPr>
              <a:spcBef>
                <a:spcPct val="0"/>
              </a:spcBef>
            </a:pPr>
            <a:r>
              <a:rPr lang="en-US" altLang="en-US" sz="800" b="0" dirty="0">
                <a:solidFill>
                  <a:schemeClr val="tx1">
                    <a:lumMod val="75000"/>
                    <a:lumOff val="25000"/>
                  </a:schemeClr>
                </a:solidFill>
              </a:rPr>
              <a:t>How will we sustain our ability to change and improve?</a:t>
            </a:r>
            <a:endParaRPr lang="en-US" altLang="en-US" sz="900" b="0" i="1" dirty="0">
              <a:solidFill>
                <a:schemeClr val="tx1">
                  <a:lumMod val="75000"/>
                  <a:lumOff val="25000"/>
                </a:schemeClr>
              </a:solidFill>
            </a:endParaRPr>
          </a:p>
        </p:txBody>
      </p:sp>
      <p:sp>
        <p:nvSpPr>
          <p:cNvPr id="56" name="Oval 55"/>
          <p:cNvSpPr>
            <a:spLocks noChangeAspect="1" noChangeArrowheads="1"/>
          </p:cNvSpPr>
          <p:nvPr/>
        </p:nvSpPr>
        <p:spPr bwMode="auto">
          <a:xfrm>
            <a:off x="1667256" y="5954105"/>
            <a:ext cx="2720857" cy="444390"/>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Create an environment to support employee commitment to the mission</a:t>
            </a:r>
          </a:p>
        </p:txBody>
      </p:sp>
      <p:sp>
        <p:nvSpPr>
          <p:cNvPr id="61" name="Arc 60"/>
          <p:cNvSpPr>
            <a:spLocks/>
          </p:cNvSpPr>
          <p:nvPr/>
        </p:nvSpPr>
        <p:spPr bwMode="auto">
          <a:xfrm rot="10800000" flipV="1">
            <a:off x="5261075" y="4774089"/>
            <a:ext cx="368058" cy="546944"/>
          </a:xfrm>
          <a:custGeom>
            <a:avLst/>
            <a:gdLst>
              <a:gd name="T0" fmla="*/ 13885 w 21600"/>
              <a:gd name="T1" fmla="*/ 0 h 43178"/>
              <a:gd name="T2" fmla="*/ 1891 w 21600"/>
              <a:gd name="T3" fmla="*/ 609600 h 43178"/>
              <a:gd name="T4" fmla="*/ 0 w 21600"/>
              <a:gd name="T5" fmla="*/ 304645 h 43178"/>
              <a:gd name="T6" fmla="*/ 0 60000 65536"/>
              <a:gd name="T7" fmla="*/ 0 60000 65536"/>
              <a:gd name="T8" fmla="*/ 0 60000 65536"/>
            </a:gdLst>
            <a:ahLst/>
            <a:cxnLst>
              <a:cxn ang="T6">
                <a:pos x="T0" y="T1"/>
              </a:cxn>
              <a:cxn ang="T7">
                <a:pos x="T2" y="T3"/>
              </a:cxn>
              <a:cxn ang="T8">
                <a:pos x="T4" y="T5"/>
              </a:cxn>
            </a:cxnLst>
            <a:rect l="0" t="0" r="r" b="b"/>
            <a:pathLst>
              <a:path w="21600" h="43178" fill="none" extrusionOk="0">
                <a:moveTo>
                  <a:pt x="983" y="0"/>
                </a:moveTo>
                <a:cubicBezTo>
                  <a:pt x="12518" y="526"/>
                  <a:pt x="21600" y="10031"/>
                  <a:pt x="21600" y="21578"/>
                </a:cubicBezTo>
                <a:cubicBezTo>
                  <a:pt x="21600" y="33455"/>
                  <a:pt x="12010" y="43103"/>
                  <a:pt x="133" y="43177"/>
                </a:cubicBezTo>
              </a:path>
              <a:path w="21600" h="43178" stroke="0" extrusionOk="0">
                <a:moveTo>
                  <a:pt x="983" y="0"/>
                </a:moveTo>
                <a:cubicBezTo>
                  <a:pt x="12518" y="526"/>
                  <a:pt x="21600" y="10031"/>
                  <a:pt x="21600" y="21578"/>
                </a:cubicBezTo>
                <a:cubicBezTo>
                  <a:pt x="21600" y="33455"/>
                  <a:pt x="12010" y="43103"/>
                  <a:pt x="133" y="43177"/>
                </a:cubicBezTo>
                <a:lnTo>
                  <a:pt x="0" y="21578"/>
                </a:lnTo>
                <a:lnTo>
                  <a:pt x="983" y="0"/>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62" name="Oval 61"/>
          <p:cNvSpPr>
            <a:spLocks noChangeAspect="1" noChangeArrowheads="1"/>
          </p:cNvSpPr>
          <p:nvPr/>
        </p:nvSpPr>
        <p:spPr bwMode="auto">
          <a:xfrm>
            <a:off x="8229198" y="4478431"/>
            <a:ext cx="2024321" cy="333294"/>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Strive for Operational Excellence</a:t>
            </a:r>
          </a:p>
        </p:txBody>
      </p:sp>
      <p:sp>
        <p:nvSpPr>
          <p:cNvPr id="64" name="Oval 63"/>
          <p:cNvSpPr>
            <a:spLocks noChangeAspect="1" noChangeArrowheads="1"/>
          </p:cNvSpPr>
          <p:nvPr/>
        </p:nvSpPr>
        <p:spPr bwMode="auto">
          <a:xfrm>
            <a:off x="5232475" y="5147200"/>
            <a:ext cx="1650645" cy="428582"/>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Develop leading edge techniques and programs</a:t>
            </a:r>
          </a:p>
        </p:txBody>
      </p:sp>
      <p:sp>
        <p:nvSpPr>
          <p:cNvPr id="66" name="Oval 65"/>
          <p:cNvSpPr>
            <a:spLocks noChangeAspect="1" noChangeArrowheads="1"/>
          </p:cNvSpPr>
          <p:nvPr/>
        </p:nvSpPr>
        <p:spPr bwMode="auto">
          <a:xfrm>
            <a:off x="5055060" y="5969420"/>
            <a:ext cx="2208351" cy="406701"/>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a:solidFill>
                  <a:schemeClr val="tx1">
                    <a:lumMod val="75000"/>
                    <a:lumOff val="25000"/>
                  </a:schemeClr>
                </a:solidFill>
              </a:rPr>
              <a:t>Recruit &amp; retain qualified staff</a:t>
            </a:r>
          </a:p>
        </p:txBody>
      </p:sp>
      <p:sp>
        <p:nvSpPr>
          <p:cNvPr id="67" name="Oval 66"/>
          <p:cNvSpPr>
            <a:spLocks noChangeAspect="1" noChangeArrowheads="1"/>
          </p:cNvSpPr>
          <p:nvPr/>
        </p:nvSpPr>
        <p:spPr bwMode="auto">
          <a:xfrm>
            <a:off x="8608756" y="5954105"/>
            <a:ext cx="2078957" cy="402429"/>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Implement technology to support internal processes</a:t>
            </a:r>
          </a:p>
        </p:txBody>
      </p:sp>
      <p:sp>
        <p:nvSpPr>
          <p:cNvPr id="70" name="Arc 70"/>
          <p:cNvSpPr>
            <a:spLocks/>
          </p:cNvSpPr>
          <p:nvPr/>
        </p:nvSpPr>
        <p:spPr bwMode="auto">
          <a:xfrm>
            <a:off x="3619273" y="4759344"/>
            <a:ext cx="184029" cy="507387"/>
          </a:xfrm>
          <a:custGeom>
            <a:avLst/>
            <a:gdLst>
              <a:gd name="T0" fmla="*/ 55238 w 23959"/>
              <a:gd name="T1" fmla="*/ 0 h 42253"/>
              <a:gd name="T2" fmla="*/ 0 w 23959"/>
              <a:gd name="T3" fmla="*/ 759674 h 42253"/>
              <a:gd name="T4" fmla="*/ 15005 w 23959"/>
              <a:gd name="T5" fmla="*/ 372461 h 42253"/>
              <a:gd name="T6" fmla="*/ 0 60000 65536"/>
              <a:gd name="T7" fmla="*/ 0 60000 65536"/>
              <a:gd name="T8" fmla="*/ 0 60000 65536"/>
            </a:gdLst>
            <a:ahLst/>
            <a:cxnLst>
              <a:cxn ang="T6">
                <a:pos x="T0" y="T1"/>
              </a:cxn>
              <a:cxn ang="T7">
                <a:pos x="T2" y="T3"/>
              </a:cxn>
              <a:cxn ang="T8">
                <a:pos x="T4" y="T5"/>
              </a:cxn>
            </a:cxnLst>
            <a:rect l="0" t="0" r="r" b="b"/>
            <a:pathLst>
              <a:path w="23959" h="42253" fill="none" extrusionOk="0">
                <a:moveTo>
                  <a:pt x="8684" y="-1"/>
                </a:moveTo>
                <a:cubicBezTo>
                  <a:pt x="17760" y="2779"/>
                  <a:pt x="23959" y="11159"/>
                  <a:pt x="23959" y="20653"/>
                </a:cubicBezTo>
                <a:cubicBezTo>
                  <a:pt x="23959" y="32582"/>
                  <a:pt x="14288" y="42253"/>
                  <a:pt x="2359" y="42253"/>
                </a:cubicBezTo>
                <a:cubicBezTo>
                  <a:pt x="1570" y="42253"/>
                  <a:pt x="783" y="42209"/>
                  <a:pt x="0" y="42123"/>
                </a:cubicBezTo>
              </a:path>
              <a:path w="23959" h="42253" stroke="0" extrusionOk="0">
                <a:moveTo>
                  <a:pt x="8684" y="-1"/>
                </a:moveTo>
                <a:cubicBezTo>
                  <a:pt x="17760" y="2779"/>
                  <a:pt x="23959" y="11159"/>
                  <a:pt x="23959" y="20653"/>
                </a:cubicBezTo>
                <a:cubicBezTo>
                  <a:pt x="23959" y="32582"/>
                  <a:pt x="14288" y="42253"/>
                  <a:pt x="2359" y="42253"/>
                </a:cubicBezTo>
                <a:cubicBezTo>
                  <a:pt x="1570" y="42253"/>
                  <a:pt x="783" y="42209"/>
                  <a:pt x="0" y="42123"/>
                </a:cubicBezTo>
                <a:lnTo>
                  <a:pt x="2359" y="20653"/>
                </a:lnTo>
                <a:lnTo>
                  <a:pt x="8684" y="-1"/>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76" name="Line 76"/>
          <p:cNvSpPr>
            <a:spLocks noChangeShapeType="1"/>
          </p:cNvSpPr>
          <p:nvPr/>
        </p:nvSpPr>
        <p:spPr bwMode="auto">
          <a:xfrm flipH="1">
            <a:off x="363865" y="5634565"/>
            <a:ext cx="10489665" cy="1424"/>
          </a:xfrm>
          <a:prstGeom prst="line">
            <a:avLst/>
          </a:prstGeom>
          <a:noFill/>
          <a:ln w="12700">
            <a:solidFill>
              <a:schemeClr val="accent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sp>
        <p:nvSpPr>
          <p:cNvPr id="34" name="Oval 31"/>
          <p:cNvSpPr>
            <a:spLocks noChangeAspect="1" noChangeArrowheads="1"/>
          </p:cNvSpPr>
          <p:nvPr/>
        </p:nvSpPr>
        <p:spPr bwMode="auto">
          <a:xfrm>
            <a:off x="1547792" y="5181242"/>
            <a:ext cx="1452439" cy="394540"/>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Provide Easy Patient Access</a:t>
            </a:r>
          </a:p>
        </p:txBody>
      </p:sp>
      <p:sp>
        <p:nvSpPr>
          <p:cNvPr id="40" name="Oval 37"/>
          <p:cNvSpPr>
            <a:spLocks noChangeAspect="1" noChangeArrowheads="1"/>
          </p:cNvSpPr>
          <p:nvPr/>
        </p:nvSpPr>
        <p:spPr bwMode="auto">
          <a:xfrm>
            <a:off x="3051877" y="5181241"/>
            <a:ext cx="1404031" cy="394541"/>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dirty="0">
                <a:solidFill>
                  <a:schemeClr val="tx1">
                    <a:lumMod val="75000"/>
                    <a:lumOff val="25000"/>
                  </a:schemeClr>
                </a:solidFill>
              </a:rPr>
              <a:t>Ensure On-Time Service</a:t>
            </a:r>
          </a:p>
        </p:txBody>
      </p:sp>
      <p:sp>
        <p:nvSpPr>
          <p:cNvPr id="27" name="Rectangle 24"/>
          <p:cNvSpPr>
            <a:spLocks noChangeAspect="1" noChangeArrowheads="1"/>
          </p:cNvSpPr>
          <p:nvPr/>
        </p:nvSpPr>
        <p:spPr bwMode="auto">
          <a:xfrm>
            <a:off x="1590726" y="2820982"/>
            <a:ext cx="2944467" cy="394541"/>
          </a:xfrm>
          <a:prstGeom prst="rect">
            <a:avLst/>
          </a:prstGeom>
          <a:solidFill>
            <a:schemeClr val="bg1">
              <a:lumMod val="85000"/>
            </a:schemeClr>
          </a:solidFill>
          <a:ln w="9525">
            <a:solidFill>
              <a:schemeClr val="accent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dirty="0">
                <a:solidFill>
                  <a:schemeClr val="tx1">
                    <a:lumMod val="75000"/>
                    <a:lumOff val="25000"/>
                  </a:schemeClr>
                </a:solidFill>
              </a:rPr>
              <a:t>Primary Care Patients</a:t>
            </a:r>
          </a:p>
        </p:txBody>
      </p:sp>
      <p:cxnSp>
        <p:nvCxnSpPr>
          <p:cNvPr id="79" name="Straight Arrow Connector 78">
            <a:extLst>
              <a:ext uri="{FF2B5EF4-FFF2-40B4-BE49-F238E27FC236}">
                <a16:creationId xmlns:a16="http://schemas.microsoft.com/office/drawing/2014/main" id="{AD0F2EAB-FC75-EB40-8D95-DB9C2C8092B1}"/>
              </a:ext>
            </a:extLst>
          </p:cNvPr>
          <p:cNvCxnSpPr>
            <a:cxnSpLocks/>
            <a:stCxn id="18" idx="0"/>
          </p:cNvCxnSpPr>
          <p:nvPr/>
        </p:nvCxnSpPr>
        <p:spPr>
          <a:xfrm flipH="1" flipV="1">
            <a:off x="5055060" y="2233401"/>
            <a:ext cx="778615" cy="787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85CBA0E-18A8-A148-8385-41AD23E7F451}"/>
              </a:ext>
            </a:extLst>
          </p:cNvPr>
          <p:cNvCxnSpPr>
            <a:cxnSpLocks/>
          </p:cNvCxnSpPr>
          <p:nvPr/>
        </p:nvCxnSpPr>
        <p:spPr>
          <a:xfrm>
            <a:off x="4579029" y="4082377"/>
            <a:ext cx="0" cy="1529257"/>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484619C0-AFC4-A84C-ADF3-0557D6230F3F}"/>
              </a:ext>
            </a:extLst>
          </p:cNvPr>
          <p:cNvCxnSpPr>
            <a:cxnSpLocks/>
          </p:cNvCxnSpPr>
          <p:nvPr/>
        </p:nvCxnSpPr>
        <p:spPr>
          <a:xfrm>
            <a:off x="7758233" y="4082377"/>
            <a:ext cx="0" cy="150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35775DCF-2300-A94E-A59E-3EAEA1FDBF7E}"/>
              </a:ext>
            </a:extLst>
          </p:cNvPr>
          <p:cNvCxnSpPr>
            <a:cxnSpLocks/>
          </p:cNvCxnSpPr>
          <p:nvPr/>
        </p:nvCxnSpPr>
        <p:spPr>
          <a:xfrm>
            <a:off x="10687713" y="4337479"/>
            <a:ext cx="0" cy="1293496"/>
          </a:xfrm>
          <a:prstGeom prst="line">
            <a:avLst/>
          </a:prstGeom>
        </p:spPr>
        <p:style>
          <a:lnRef idx="1">
            <a:schemeClr val="accent1"/>
          </a:lnRef>
          <a:fillRef idx="0">
            <a:schemeClr val="accent1"/>
          </a:fillRef>
          <a:effectRef idx="0">
            <a:schemeClr val="accent1"/>
          </a:effectRef>
          <a:fontRef idx="minor">
            <a:schemeClr val="tx1"/>
          </a:fontRef>
        </p:style>
      </p:cxnSp>
      <p:sp>
        <p:nvSpPr>
          <p:cNvPr id="86" name="Arc 60">
            <a:extLst>
              <a:ext uri="{FF2B5EF4-FFF2-40B4-BE49-F238E27FC236}">
                <a16:creationId xmlns:a16="http://schemas.microsoft.com/office/drawing/2014/main" id="{447D526C-66B3-A34C-B1AF-EB72D336762B}"/>
              </a:ext>
            </a:extLst>
          </p:cNvPr>
          <p:cNvSpPr>
            <a:spLocks/>
          </p:cNvSpPr>
          <p:nvPr/>
        </p:nvSpPr>
        <p:spPr bwMode="auto">
          <a:xfrm rot="10800000" flipV="1">
            <a:off x="8160013" y="4777497"/>
            <a:ext cx="368058" cy="569018"/>
          </a:xfrm>
          <a:custGeom>
            <a:avLst/>
            <a:gdLst>
              <a:gd name="T0" fmla="*/ 13885 w 21600"/>
              <a:gd name="T1" fmla="*/ 0 h 43178"/>
              <a:gd name="T2" fmla="*/ 1891 w 21600"/>
              <a:gd name="T3" fmla="*/ 609600 h 43178"/>
              <a:gd name="T4" fmla="*/ 0 w 21600"/>
              <a:gd name="T5" fmla="*/ 304645 h 43178"/>
              <a:gd name="T6" fmla="*/ 0 60000 65536"/>
              <a:gd name="T7" fmla="*/ 0 60000 65536"/>
              <a:gd name="T8" fmla="*/ 0 60000 65536"/>
            </a:gdLst>
            <a:ahLst/>
            <a:cxnLst>
              <a:cxn ang="T6">
                <a:pos x="T0" y="T1"/>
              </a:cxn>
              <a:cxn ang="T7">
                <a:pos x="T2" y="T3"/>
              </a:cxn>
              <a:cxn ang="T8">
                <a:pos x="T4" y="T5"/>
              </a:cxn>
            </a:cxnLst>
            <a:rect l="0" t="0" r="r" b="b"/>
            <a:pathLst>
              <a:path w="21600" h="43178" fill="none" extrusionOk="0">
                <a:moveTo>
                  <a:pt x="983" y="0"/>
                </a:moveTo>
                <a:cubicBezTo>
                  <a:pt x="12518" y="526"/>
                  <a:pt x="21600" y="10031"/>
                  <a:pt x="21600" y="21578"/>
                </a:cubicBezTo>
                <a:cubicBezTo>
                  <a:pt x="21600" y="33455"/>
                  <a:pt x="12010" y="43103"/>
                  <a:pt x="133" y="43177"/>
                </a:cubicBezTo>
              </a:path>
              <a:path w="21600" h="43178" stroke="0" extrusionOk="0">
                <a:moveTo>
                  <a:pt x="983" y="0"/>
                </a:moveTo>
                <a:cubicBezTo>
                  <a:pt x="12518" y="526"/>
                  <a:pt x="21600" y="10031"/>
                  <a:pt x="21600" y="21578"/>
                </a:cubicBezTo>
                <a:cubicBezTo>
                  <a:pt x="21600" y="33455"/>
                  <a:pt x="12010" y="43103"/>
                  <a:pt x="133" y="43177"/>
                </a:cubicBezTo>
                <a:lnTo>
                  <a:pt x="0" y="21578"/>
                </a:lnTo>
                <a:lnTo>
                  <a:pt x="983" y="0"/>
                </a:lnTo>
                <a:close/>
              </a:path>
            </a:pathLst>
          </a:custGeom>
          <a:noFill/>
          <a:ln w="12700">
            <a:solidFill>
              <a:schemeClr val="tx2"/>
            </a:solidFill>
            <a:round/>
            <a:headEnd type="triangl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75000"/>
                  <a:lumOff val="25000"/>
                </a:schemeClr>
              </a:solidFill>
            </a:endParaRPr>
          </a:p>
        </p:txBody>
      </p:sp>
      <p:cxnSp>
        <p:nvCxnSpPr>
          <p:cNvPr id="100" name="Straight Connector 99">
            <a:extLst>
              <a:ext uri="{FF2B5EF4-FFF2-40B4-BE49-F238E27FC236}">
                <a16:creationId xmlns:a16="http://schemas.microsoft.com/office/drawing/2014/main" id="{7D690FF0-0C83-C64E-B38C-2B80E1E2A51F}"/>
              </a:ext>
            </a:extLst>
          </p:cNvPr>
          <p:cNvCxnSpPr>
            <a:cxnSpLocks/>
          </p:cNvCxnSpPr>
          <p:nvPr/>
        </p:nvCxnSpPr>
        <p:spPr>
          <a:xfrm>
            <a:off x="1455212" y="4057070"/>
            <a:ext cx="0" cy="1597591"/>
          </a:xfrm>
          <a:prstGeom prst="line">
            <a:avLst/>
          </a:prstGeom>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30D3F548-EBF9-EA45-87CB-C5718CBD5639}"/>
              </a:ext>
            </a:extLst>
          </p:cNvPr>
          <p:cNvSpPr txBox="1"/>
          <p:nvPr/>
        </p:nvSpPr>
        <p:spPr>
          <a:xfrm>
            <a:off x="2279620" y="4132244"/>
            <a:ext cx="1375698" cy="246221"/>
          </a:xfrm>
          <a:prstGeom prst="rect">
            <a:avLst/>
          </a:prstGeom>
          <a:solidFill>
            <a:schemeClr val="bg1">
              <a:lumMod val="85000"/>
            </a:schemeClr>
          </a:solidFill>
        </p:spPr>
        <p:txBody>
          <a:bodyPr wrap="none" rtlCol="0">
            <a:spAutoFit/>
          </a:bodyPr>
          <a:lstStyle/>
          <a:p>
            <a:r>
              <a:rPr lang="en-US" sz="1000" b="1" dirty="0"/>
              <a:t>Customer Service   </a:t>
            </a:r>
          </a:p>
        </p:txBody>
      </p:sp>
      <p:sp>
        <p:nvSpPr>
          <p:cNvPr id="68" name="TextBox 67">
            <a:extLst>
              <a:ext uri="{FF2B5EF4-FFF2-40B4-BE49-F238E27FC236}">
                <a16:creationId xmlns:a16="http://schemas.microsoft.com/office/drawing/2014/main" id="{A63339BB-63A2-D344-B2BA-30F31B7D8C55}"/>
              </a:ext>
            </a:extLst>
          </p:cNvPr>
          <p:cNvSpPr txBox="1"/>
          <p:nvPr/>
        </p:nvSpPr>
        <p:spPr>
          <a:xfrm>
            <a:off x="5444488" y="4130354"/>
            <a:ext cx="1330814" cy="246221"/>
          </a:xfrm>
          <a:prstGeom prst="rect">
            <a:avLst/>
          </a:prstGeom>
          <a:solidFill>
            <a:schemeClr val="bg1">
              <a:lumMod val="85000"/>
            </a:schemeClr>
          </a:solidFill>
        </p:spPr>
        <p:txBody>
          <a:bodyPr wrap="none" rtlCol="0">
            <a:spAutoFit/>
          </a:bodyPr>
          <a:lstStyle/>
          <a:p>
            <a:r>
              <a:rPr lang="en-US" sz="1000" b="1" dirty="0"/>
              <a:t>Clinical Excellence</a:t>
            </a:r>
          </a:p>
        </p:txBody>
      </p:sp>
      <p:sp>
        <p:nvSpPr>
          <p:cNvPr id="59" name="Oval 58"/>
          <p:cNvSpPr>
            <a:spLocks noChangeAspect="1" noChangeArrowheads="1"/>
          </p:cNvSpPr>
          <p:nvPr/>
        </p:nvSpPr>
        <p:spPr bwMode="auto">
          <a:xfrm>
            <a:off x="7757112" y="5147200"/>
            <a:ext cx="1818671" cy="459158"/>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100" b="0">
                <a:solidFill>
                  <a:schemeClr val="tx1">
                    <a:lumMod val="75000"/>
                    <a:lumOff val="25000"/>
                  </a:schemeClr>
                </a:solidFill>
              </a:rPr>
              <a:t>Redesign operations for efficiency and effectiveness</a:t>
            </a:r>
          </a:p>
        </p:txBody>
      </p:sp>
      <p:sp>
        <p:nvSpPr>
          <p:cNvPr id="72" name="TextBox 71">
            <a:extLst>
              <a:ext uri="{FF2B5EF4-FFF2-40B4-BE49-F238E27FC236}">
                <a16:creationId xmlns:a16="http://schemas.microsoft.com/office/drawing/2014/main" id="{BE79365B-B00F-564B-B6C4-C0A7DA4EC74B}"/>
              </a:ext>
            </a:extLst>
          </p:cNvPr>
          <p:cNvSpPr txBox="1"/>
          <p:nvPr/>
        </p:nvSpPr>
        <p:spPr>
          <a:xfrm>
            <a:off x="8051463" y="4146036"/>
            <a:ext cx="2375971" cy="246221"/>
          </a:xfrm>
          <a:prstGeom prst="rect">
            <a:avLst/>
          </a:prstGeom>
          <a:solidFill>
            <a:schemeClr val="bg1">
              <a:lumMod val="85000"/>
            </a:schemeClr>
          </a:solidFill>
        </p:spPr>
        <p:txBody>
          <a:bodyPr wrap="none" rtlCol="0">
            <a:spAutoFit/>
          </a:bodyPr>
          <a:lstStyle/>
          <a:p>
            <a:r>
              <a:rPr lang="en-US" sz="1000" b="1" dirty="0"/>
              <a:t>Ensure Efficiency and Effectiveness</a:t>
            </a:r>
          </a:p>
        </p:txBody>
      </p:sp>
      <p:sp>
        <p:nvSpPr>
          <p:cNvPr id="77" name="Rectangle 16">
            <a:extLst>
              <a:ext uri="{FF2B5EF4-FFF2-40B4-BE49-F238E27FC236}">
                <a16:creationId xmlns:a16="http://schemas.microsoft.com/office/drawing/2014/main" id="{E5964FA7-1447-7949-8F37-CEA56F0440EB}"/>
              </a:ext>
            </a:extLst>
          </p:cNvPr>
          <p:cNvSpPr>
            <a:spLocks noChangeAspect="1" noChangeArrowheads="1"/>
          </p:cNvSpPr>
          <p:nvPr/>
        </p:nvSpPr>
        <p:spPr bwMode="auto">
          <a:xfrm>
            <a:off x="1471641" y="5641023"/>
            <a:ext cx="9260822" cy="279725"/>
          </a:xfrm>
          <a:prstGeom prst="rect">
            <a:avLst/>
          </a:prstGeom>
          <a:solidFill>
            <a:schemeClr val="bg1">
              <a:lumMod val="85000"/>
            </a:schemeClr>
          </a:solidFill>
          <a:ln w="9525">
            <a:solidFill>
              <a:srgbClr val="003366"/>
            </a:solidFill>
            <a:miter lim="800000"/>
            <a:headEnd/>
            <a:tailEnd/>
          </a:ln>
          <a:effectLst/>
        </p:spPr>
        <p:txBody>
          <a:bodyPr wrap="none"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50" dirty="0">
                <a:solidFill>
                  <a:schemeClr val="tx1">
                    <a:lumMod val="75000"/>
                    <a:lumOff val="25000"/>
                  </a:schemeClr>
                </a:solidFill>
              </a:rPr>
              <a:t>Organization and Human Capital</a:t>
            </a:r>
          </a:p>
        </p:txBody>
      </p:sp>
    </p:spTree>
    <p:extLst>
      <p:ext uri="{BB962C8B-B14F-4D97-AF65-F5344CB8AC3E}">
        <p14:creationId xmlns:p14="http://schemas.microsoft.com/office/powerpoint/2010/main" val="2305879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16">
            <a:extLst>
              <a:ext uri="{FF2B5EF4-FFF2-40B4-BE49-F238E27FC236}">
                <a16:creationId xmlns:a16="http://schemas.microsoft.com/office/drawing/2014/main" id="{3464E40E-BB83-4745-8F1A-E03DB5BDE34D}"/>
              </a:ext>
            </a:extLst>
          </p:cNvPr>
          <p:cNvSpPr>
            <a:spLocks noChangeArrowheads="1"/>
          </p:cNvSpPr>
          <p:nvPr/>
        </p:nvSpPr>
        <p:spPr bwMode="auto">
          <a:xfrm>
            <a:off x="1685650" y="5576878"/>
            <a:ext cx="8437561" cy="679952"/>
          </a:xfrm>
          <a:prstGeom prst="rect">
            <a:avLst/>
          </a:prstGeom>
          <a:no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00" i="1" dirty="0">
              <a:solidFill>
                <a:schemeClr val="bg2">
                  <a:lumMod val="25000"/>
                </a:schemeClr>
              </a:solidFill>
              <a:latin typeface="+mn-lt"/>
            </a:endParaRPr>
          </a:p>
        </p:txBody>
      </p:sp>
      <p:sp>
        <p:nvSpPr>
          <p:cNvPr id="128" name="Rectangle 16">
            <a:extLst>
              <a:ext uri="{FF2B5EF4-FFF2-40B4-BE49-F238E27FC236}">
                <a16:creationId xmlns:a16="http://schemas.microsoft.com/office/drawing/2014/main" id="{CBE24F72-3CDD-3941-848E-40BC0C2EF161}"/>
              </a:ext>
            </a:extLst>
          </p:cNvPr>
          <p:cNvSpPr>
            <a:spLocks noChangeArrowheads="1"/>
          </p:cNvSpPr>
          <p:nvPr/>
        </p:nvSpPr>
        <p:spPr bwMode="auto">
          <a:xfrm>
            <a:off x="1700531" y="2666557"/>
            <a:ext cx="5320465" cy="837661"/>
          </a:xfrm>
          <a:prstGeom prst="rect">
            <a:avLst/>
          </a:prstGeom>
          <a:no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00" i="1" dirty="0">
              <a:solidFill>
                <a:schemeClr val="bg2">
                  <a:lumMod val="25000"/>
                </a:schemeClr>
              </a:solidFill>
              <a:latin typeface="+mn-lt"/>
            </a:endParaRPr>
          </a:p>
        </p:txBody>
      </p:sp>
      <p:sp>
        <p:nvSpPr>
          <p:cNvPr id="59396" name="Rectangle 2"/>
          <p:cNvSpPr>
            <a:spLocks noChangeArrowheads="1"/>
          </p:cNvSpPr>
          <p:nvPr/>
        </p:nvSpPr>
        <p:spPr bwMode="auto">
          <a:xfrm rot="16200000">
            <a:off x="1144225" y="3027894"/>
            <a:ext cx="739949" cy="228600"/>
          </a:xfrm>
          <a:prstGeom prst="rect">
            <a:avLst/>
          </a:prstGeom>
          <a:noFill/>
          <a:ln w="3175">
            <a:noFill/>
            <a:miter lim="800000"/>
            <a:headEnd/>
            <a:tailEnd type="non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i="1" dirty="0">
                <a:solidFill>
                  <a:schemeClr val="bg2">
                    <a:lumMod val="25000"/>
                  </a:schemeClr>
                </a:solidFill>
                <a:latin typeface="+mn-lt"/>
              </a:rPr>
              <a:t>Customer</a:t>
            </a:r>
          </a:p>
        </p:txBody>
      </p:sp>
      <p:sp>
        <p:nvSpPr>
          <p:cNvPr id="59398" name="Rectangle 4"/>
          <p:cNvSpPr>
            <a:spLocks noChangeArrowheads="1"/>
          </p:cNvSpPr>
          <p:nvPr/>
        </p:nvSpPr>
        <p:spPr bwMode="auto">
          <a:xfrm rot="16202108">
            <a:off x="959009" y="4587964"/>
            <a:ext cx="1116733" cy="244475"/>
          </a:xfrm>
          <a:prstGeom prst="rect">
            <a:avLst/>
          </a:prstGeom>
          <a:noFill/>
          <a:ln w="3175">
            <a:noFill/>
            <a:miter lim="800000"/>
            <a:headEnd/>
            <a:tailEnd type="non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i="1" dirty="0">
                <a:solidFill>
                  <a:schemeClr val="bg2">
                    <a:lumMod val="25000"/>
                  </a:schemeClr>
                </a:solidFill>
                <a:latin typeface="+mn-lt"/>
              </a:rPr>
              <a:t>Internal Process</a:t>
            </a:r>
          </a:p>
        </p:txBody>
      </p:sp>
      <p:sp>
        <p:nvSpPr>
          <p:cNvPr id="59401" name="Oval 7"/>
          <p:cNvSpPr>
            <a:spLocks noChangeArrowheads="1"/>
          </p:cNvSpPr>
          <p:nvPr/>
        </p:nvSpPr>
        <p:spPr bwMode="auto">
          <a:xfrm>
            <a:off x="7831945" y="5742029"/>
            <a:ext cx="1818369" cy="515998"/>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dirty="0">
                <a:solidFill>
                  <a:schemeClr val="bg2">
                    <a:lumMod val="25000"/>
                  </a:schemeClr>
                </a:solidFill>
                <a:latin typeface="+mn-lt"/>
              </a:rPr>
              <a:t>Foster a Values-Driven, High Achievement Culture</a:t>
            </a:r>
          </a:p>
        </p:txBody>
      </p:sp>
      <p:sp>
        <p:nvSpPr>
          <p:cNvPr id="59406" name="Oval 12"/>
          <p:cNvSpPr>
            <a:spLocks noChangeArrowheads="1"/>
          </p:cNvSpPr>
          <p:nvPr/>
        </p:nvSpPr>
        <p:spPr bwMode="auto">
          <a:xfrm>
            <a:off x="2026962" y="5733887"/>
            <a:ext cx="1772243" cy="443364"/>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dirty="0">
                <a:solidFill>
                  <a:schemeClr val="bg2">
                    <a:lumMod val="25000"/>
                  </a:schemeClr>
                </a:solidFill>
                <a:latin typeface="+mn-lt"/>
              </a:rPr>
              <a:t>Attract and Retain the Right People</a:t>
            </a:r>
          </a:p>
        </p:txBody>
      </p:sp>
      <p:sp>
        <p:nvSpPr>
          <p:cNvPr id="59409" name="Rectangle 16"/>
          <p:cNvSpPr>
            <a:spLocks noChangeArrowheads="1"/>
          </p:cNvSpPr>
          <p:nvPr/>
        </p:nvSpPr>
        <p:spPr bwMode="auto">
          <a:xfrm>
            <a:off x="7890562" y="3698498"/>
            <a:ext cx="2216502" cy="1838718"/>
          </a:xfrm>
          <a:prstGeom prst="rect">
            <a:avLst/>
          </a:prstGeom>
          <a:solidFill>
            <a:schemeClr val="bg1">
              <a:lumMod val="85000"/>
            </a:schemeClr>
          </a:solid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i="1" dirty="0">
                <a:solidFill>
                  <a:schemeClr val="bg2">
                    <a:lumMod val="25000"/>
                  </a:schemeClr>
                </a:solidFill>
                <a:latin typeface="+mn-lt"/>
              </a:rPr>
              <a:t>Superior Execution</a:t>
            </a:r>
          </a:p>
        </p:txBody>
      </p:sp>
      <p:sp>
        <p:nvSpPr>
          <p:cNvPr id="59426" name="AutoShape 33"/>
          <p:cNvSpPr>
            <a:spLocks noChangeArrowheads="1"/>
          </p:cNvSpPr>
          <p:nvPr/>
        </p:nvSpPr>
        <p:spPr bwMode="auto">
          <a:xfrm>
            <a:off x="8998226" y="2606470"/>
            <a:ext cx="196850" cy="905699"/>
          </a:xfrm>
          <a:prstGeom prst="upArrow">
            <a:avLst>
              <a:gd name="adj1" fmla="val 50000"/>
              <a:gd name="adj2" fmla="val 25806"/>
            </a:avLst>
          </a:prstGeom>
          <a:solidFill>
            <a:schemeClr val="tx1"/>
          </a:solidFill>
          <a:ln w="12700">
            <a:solidFill>
              <a:schemeClr val="bg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latin typeface="+mn-lt"/>
            </a:endParaRPr>
          </a:p>
        </p:txBody>
      </p:sp>
      <p:sp>
        <p:nvSpPr>
          <p:cNvPr id="59427" name="AutoShape 34"/>
          <p:cNvSpPr>
            <a:spLocks noChangeArrowheads="1"/>
          </p:cNvSpPr>
          <p:nvPr/>
        </p:nvSpPr>
        <p:spPr bwMode="auto">
          <a:xfrm>
            <a:off x="4189601" y="2513985"/>
            <a:ext cx="196850" cy="193688"/>
          </a:xfrm>
          <a:prstGeom prst="upArrow">
            <a:avLst>
              <a:gd name="adj1" fmla="val 50000"/>
              <a:gd name="adj2" fmla="val 25806"/>
            </a:avLst>
          </a:prstGeom>
          <a:solidFill>
            <a:schemeClr val="tx1"/>
          </a:solidFill>
          <a:ln w="12700">
            <a:solidFill>
              <a:schemeClr val="bg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latin typeface="+mn-lt"/>
            </a:endParaRPr>
          </a:p>
        </p:txBody>
      </p:sp>
      <p:sp>
        <p:nvSpPr>
          <p:cNvPr id="59432" name="Oval 39"/>
          <p:cNvSpPr>
            <a:spLocks noChangeArrowheads="1"/>
          </p:cNvSpPr>
          <p:nvPr/>
        </p:nvSpPr>
        <p:spPr bwMode="auto">
          <a:xfrm>
            <a:off x="4763420" y="5742029"/>
            <a:ext cx="1965625" cy="419694"/>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900" b="0" dirty="0">
                <a:solidFill>
                  <a:schemeClr val="bg2">
                    <a:lumMod val="25000"/>
                  </a:schemeClr>
                </a:solidFill>
                <a:latin typeface="+mn-lt"/>
              </a:rPr>
              <a:t> </a:t>
            </a:r>
            <a:r>
              <a:rPr lang="en-US" altLang="en-US" sz="900" dirty="0">
                <a:solidFill>
                  <a:schemeClr val="bg2">
                    <a:lumMod val="25000"/>
                  </a:schemeClr>
                </a:solidFill>
                <a:latin typeface="+mn-lt"/>
              </a:rPr>
              <a:t>Employ Technology Platforms that Support the Strategy </a:t>
            </a:r>
          </a:p>
        </p:txBody>
      </p:sp>
      <p:sp>
        <p:nvSpPr>
          <p:cNvPr id="59434" name="Oval 41"/>
          <p:cNvSpPr>
            <a:spLocks noChangeArrowheads="1"/>
          </p:cNvSpPr>
          <p:nvPr/>
        </p:nvSpPr>
        <p:spPr bwMode="auto">
          <a:xfrm>
            <a:off x="8263118" y="4060663"/>
            <a:ext cx="1658938" cy="612842"/>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dirty="0">
                <a:solidFill>
                  <a:schemeClr val="bg2">
                    <a:lumMod val="25000"/>
                  </a:schemeClr>
                </a:solidFill>
                <a:latin typeface="+mn-lt"/>
              </a:rPr>
              <a:t>Continually Improve Efficiency and Quality</a:t>
            </a:r>
          </a:p>
        </p:txBody>
      </p:sp>
      <p:sp>
        <p:nvSpPr>
          <p:cNvPr id="59435" name="Oval 42"/>
          <p:cNvSpPr>
            <a:spLocks noChangeArrowheads="1"/>
          </p:cNvSpPr>
          <p:nvPr/>
        </p:nvSpPr>
        <p:spPr bwMode="auto">
          <a:xfrm>
            <a:off x="3605730" y="2797392"/>
            <a:ext cx="1643063" cy="508431"/>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dirty="0">
                <a:solidFill>
                  <a:schemeClr val="bg2">
                    <a:lumMod val="25000"/>
                  </a:schemeClr>
                </a:solidFill>
                <a:latin typeface="+mn-lt"/>
              </a:rPr>
              <a:t>Exceed Customer Expectations</a:t>
            </a:r>
          </a:p>
        </p:txBody>
      </p:sp>
      <p:sp>
        <p:nvSpPr>
          <p:cNvPr id="59461" name="Rectangle 68"/>
          <p:cNvSpPr>
            <a:spLocks noChangeArrowheads="1"/>
          </p:cNvSpPr>
          <p:nvPr/>
        </p:nvSpPr>
        <p:spPr bwMode="auto">
          <a:xfrm>
            <a:off x="1665012" y="6329461"/>
            <a:ext cx="8458200" cy="217899"/>
          </a:xfrm>
          <a:prstGeom prst="rect">
            <a:avLst/>
          </a:prstGeom>
          <a:solidFill>
            <a:schemeClr val="bg1">
              <a:lumMod val="85000"/>
            </a:schemeClr>
          </a:solidFill>
          <a:ln w="9525">
            <a:solidFill>
              <a:schemeClr val="tx1"/>
            </a:solid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a:solidFill>
                  <a:schemeClr val="bg2">
                    <a:lumMod val="25000"/>
                  </a:schemeClr>
                </a:solidFill>
                <a:latin typeface="+mn-lt"/>
              </a:rPr>
              <a:t>Our Core Values Are The Foundation of Everything We Do</a:t>
            </a:r>
          </a:p>
        </p:txBody>
      </p:sp>
      <p:sp>
        <p:nvSpPr>
          <p:cNvPr id="59465" name="Line 72"/>
          <p:cNvSpPr>
            <a:spLocks noChangeShapeType="1"/>
          </p:cNvSpPr>
          <p:nvPr/>
        </p:nvSpPr>
        <p:spPr bwMode="auto">
          <a:xfrm>
            <a:off x="1665012" y="991182"/>
            <a:ext cx="0" cy="5537290"/>
          </a:xfrm>
          <a:prstGeom prst="line">
            <a:avLst/>
          </a:prstGeom>
          <a:noFill/>
          <a:ln w="9525">
            <a:solidFill>
              <a:schemeClr val="bg2">
                <a:lumMod val="1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59466" name="Line 73"/>
          <p:cNvSpPr>
            <a:spLocks noChangeShapeType="1"/>
          </p:cNvSpPr>
          <p:nvPr/>
        </p:nvSpPr>
        <p:spPr bwMode="auto">
          <a:xfrm>
            <a:off x="10123212" y="1011460"/>
            <a:ext cx="0" cy="5535900"/>
          </a:xfrm>
          <a:prstGeom prst="line">
            <a:avLst/>
          </a:prstGeom>
          <a:noFill/>
          <a:ln w="9525">
            <a:solidFill>
              <a:schemeClr val="bg2">
                <a:lumMod val="10000"/>
              </a:scheme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59469" name="Line 76"/>
          <p:cNvSpPr>
            <a:spLocks noChangeShapeType="1"/>
          </p:cNvSpPr>
          <p:nvPr/>
        </p:nvSpPr>
        <p:spPr bwMode="auto">
          <a:xfrm>
            <a:off x="1644375" y="3591679"/>
            <a:ext cx="8478837" cy="0"/>
          </a:xfrm>
          <a:prstGeom prst="line">
            <a:avLst/>
          </a:prstGeom>
          <a:noFill/>
          <a:ln w="9525">
            <a:solidFill>
              <a:schemeClr val="bg2">
                <a:lumMod val="10000"/>
              </a:schemeClr>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endParaRPr lang="en-US">
              <a:solidFill>
                <a:schemeClr val="bg2">
                  <a:lumMod val="25000"/>
                </a:schemeClr>
              </a:solidFill>
            </a:endParaRPr>
          </a:p>
        </p:txBody>
      </p:sp>
      <p:sp>
        <p:nvSpPr>
          <p:cNvPr id="59470" name="Line 77"/>
          <p:cNvSpPr>
            <a:spLocks noChangeShapeType="1"/>
          </p:cNvSpPr>
          <p:nvPr/>
        </p:nvSpPr>
        <p:spPr bwMode="auto">
          <a:xfrm>
            <a:off x="1675332" y="6322075"/>
            <a:ext cx="8447880" cy="7386"/>
          </a:xfrm>
          <a:prstGeom prst="line">
            <a:avLst/>
          </a:prstGeom>
          <a:noFill/>
          <a:ln w="9525">
            <a:solidFill>
              <a:schemeClr val="bg2">
                <a:lumMod val="10000"/>
              </a:schemeClr>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endParaRPr lang="en-US">
              <a:solidFill>
                <a:schemeClr val="bg2">
                  <a:lumMod val="25000"/>
                </a:schemeClr>
              </a:solidFill>
            </a:endParaRPr>
          </a:p>
        </p:txBody>
      </p:sp>
      <p:sp>
        <p:nvSpPr>
          <p:cNvPr id="59473" name="Rectangle 80"/>
          <p:cNvSpPr>
            <a:spLocks noGrp="1" noChangeArrowheads="1"/>
          </p:cNvSpPr>
          <p:nvPr>
            <p:ph type="title"/>
          </p:nvPr>
        </p:nvSpPr>
        <p:spPr>
          <a:xfrm>
            <a:off x="685205" y="159319"/>
            <a:ext cx="8617805" cy="399418"/>
          </a:xfrm>
        </p:spPr>
        <p:txBody>
          <a:bodyPr/>
          <a:lstStyle/>
          <a:p>
            <a:pPr eaLnBrk="1" hangingPunct="1"/>
            <a:r>
              <a:rPr lang="en-US" altLang="en-US" dirty="0"/>
              <a:t>Health and Life Sciences Strategy Map Example</a:t>
            </a:r>
          </a:p>
        </p:txBody>
      </p:sp>
      <p:sp>
        <p:nvSpPr>
          <p:cNvPr id="2" name="Footer Placeholder 1"/>
          <p:cNvSpPr>
            <a:spLocks noGrp="1"/>
          </p:cNvSpPr>
          <p:nvPr>
            <p:ph type="ftr" sz="quarter" idx="11"/>
          </p:nvPr>
        </p:nvSpPr>
        <p:spPr>
          <a:xfrm>
            <a:off x="4793974" y="6492875"/>
            <a:ext cx="4114800" cy="365125"/>
          </a:xfrm>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15</a:t>
            </a:fld>
            <a:endParaRPr lang="en-US"/>
          </a:p>
        </p:txBody>
      </p:sp>
      <p:grpSp>
        <p:nvGrpSpPr>
          <p:cNvPr id="10" name="Group 9">
            <a:extLst>
              <a:ext uri="{FF2B5EF4-FFF2-40B4-BE49-F238E27FC236}">
                <a16:creationId xmlns:a16="http://schemas.microsoft.com/office/drawing/2014/main" id="{54A86760-ECC7-2D44-84D8-B46F9AEDBF48}"/>
              </a:ext>
            </a:extLst>
          </p:cNvPr>
          <p:cNvGrpSpPr/>
          <p:nvPr/>
        </p:nvGrpSpPr>
        <p:grpSpPr>
          <a:xfrm>
            <a:off x="1394263" y="991182"/>
            <a:ext cx="8728949" cy="1502316"/>
            <a:chOff x="1394263" y="609600"/>
            <a:chExt cx="8728949" cy="1793706"/>
          </a:xfrm>
          <a:solidFill>
            <a:schemeClr val="bg1"/>
          </a:solidFill>
        </p:grpSpPr>
        <p:sp>
          <p:nvSpPr>
            <p:cNvPr id="132" name="Rectangle 16">
              <a:extLst>
                <a:ext uri="{FF2B5EF4-FFF2-40B4-BE49-F238E27FC236}">
                  <a16:creationId xmlns:a16="http://schemas.microsoft.com/office/drawing/2014/main" id="{E57C272E-2159-8446-A42E-29E96A7B5340}"/>
                </a:ext>
              </a:extLst>
            </p:cNvPr>
            <p:cNvSpPr>
              <a:spLocks noChangeArrowheads="1"/>
            </p:cNvSpPr>
            <p:nvPr/>
          </p:nvSpPr>
          <p:spPr bwMode="auto">
            <a:xfrm>
              <a:off x="1675332" y="832852"/>
              <a:ext cx="8437561" cy="1497820"/>
            </a:xfrm>
            <a:prstGeom prst="rect">
              <a:avLst/>
            </a:prstGeom>
            <a:grp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00" i="1" dirty="0">
                <a:solidFill>
                  <a:schemeClr val="bg2">
                    <a:lumMod val="25000"/>
                  </a:schemeClr>
                </a:solidFill>
                <a:latin typeface="+mn-lt"/>
              </a:endParaRPr>
            </a:p>
          </p:txBody>
        </p:sp>
        <p:sp>
          <p:nvSpPr>
            <p:cNvPr id="59397" name="Rectangle 3"/>
            <p:cNvSpPr>
              <a:spLocks noChangeArrowheads="1"/>
            </p:cNvSpPr>
            <p:nvPr/>
          </p:nvSpPr>
          <p:spPr bwMode="auto">
            <a:xfrm rot="16200000">
              <a:off x="1148523" y="1519241"/>
              <a:ext cx="737702" cy="246221"/>
            </a:xfrm>
            <a:prstGeom prst="rect">
              <a:avLst/>
            </a:prstGeom>
            <a:grpFill/>
            <a:ln w="3175">
              <a:solidFill>
                <a:schemeClr val="bg1"/>
              </a:solidFill>
              <a:miter lim="800000"/>
              <a:headEnd/>
              <a:tailEnd type="none" w="sm"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i="1" dirty="0">
                  <a:solidFill>
                    <a:schemeClr val="bg2">
                      <a:lumMod val="25000"/>
                    </a:schemeClr>
                  </a:solidFill>
                  <a:latin typeface="+mn-lt"/>
                </a:rPr>
                <a:t>Financial</a:t>
              </a:r>
            </a:p>
          </p:txBody>
        </p:sp>
        <p:sp>
          <p:nvSpPr>
            <p:cNvPr id="59411" name="Oval 18"/>
            <p:cNvSpPr>
              <a:spLocks noChangeArrowheads="1"/>
            </p:cNvSpPr>
            <p:nvPr/>
          </p:nvSpPr>
          <p:spPr bwMode="auto">
            <a:xfrm>
              <a:off x="2269851" y="1497841"/>
              <a:ext cx="1536700" cy="482707"/>
            </a:xfrm>
            <a:prstGeom prst="ellipse">
              <a:avLst/>
            </a:prstGeom>
            <a:solidFill>
              <a:srgbClr val="D3D6E3"/>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90000"/>
                </a:lnSpc>
                <a:spcBef>
                  <a:spcPct val="0"/>
                </a:spcBef>
              </a:pPr>
              <a:r>
                <a:rPr lang="en-US" altLang="en-US" sz="900" b="1" dirty="0">
                  <a:solidFill>
                    <a:schemeClr val="bg2">
                      <a:lumMod val="25000"/>
                    </a:schemeClr>
                  </a:solidFill>
                </a:rPr>
                <a:t>Grow Revenues</a:t>
              </a:r>
            </a:p>
          </p:txBody>
        </p:sp>
        <p:sp>
          <p:nvSpPr>
            <p:cNvPr id="59412" name="Oval 19"/>
            <p:cNvSpPr>
              <a:spLocks noChangeArrowheads="1"/>
            </p:cNvSpPr>
            <p:nvPr/>
          </p:nvSpPr>
          <p:spPr bwMode="auto">
            <a:xfrm>
              <a:off x="8455147" y="1355376"/>
              <a:ext cx="1524000" cy="502378"/>
            </a:xfrm>
            <a:prstGeom prst="ellipse">
              <a:avLst/>
            </a:prstGeom>
            <a:solidFill>
              <a:srgbClr val="D3D6E3"/>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90000"/>
                </a:lnSpc>
                <a:spcBef>
                  <a:spcPct val="0"/>
                </a:spcBef>
              </a:pPr>
              <a:r>
                <a:rPr lang="en-US" altLang="en-US" sz="900" b="1" dirty="0">
                  <a:solidFill>
                    <a:schemeClr val="bg2">
                      <a:lumMod val="25000"/>
                    </a:schemeClr>
                  </a:solidFill>
                </a:rPr>
                <a:t>Improve Company-wide Operating Margins</a:t>
              </a:r>
            </a:p>
          </p:txBody>
        </p:sp>
        <p:sp>
          <p:nvSpPr>
            <p:cNvPr id="59416" name="Oval 23"/>
            <p:cNvSpPr>
              <a:spLocks noChangeArrowheads="1"/>
            </p:cNvSpPr>
            <p:nvPr/>
          </p:nvSpPr>
          <p:spPr bwMode="auto">
            <a:xfrm>
              <a:off x="4516956" y="916778"/>
              <a:ext cx="2995613" cy="508431"/>
            </a:xfrm>
            <a:prstGeom prst="ellipse">
              <a:avLst/>
            </a:prstGeom>
            <a:solidFill>
              <a:srgbClr val="D3D6E3"/>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90000"/>
                </a:lnSpc>
                <a:spcBef>
                  <a:spcPct val="0"/>
                </a:spcBef>
              </a:pPr>
              <a:r>
                <a:rPr lang="en-US" altLang="en-US" sz="900" b="1" dirty="0">
                  <a:solidFill>
                    <a:schemeClr val="bg2">
                      <a:lumMod val="25000"/>
                    </a:schemeClr>
                  </a:solidFill>
                </a:rPr>
                <a:t>Build Superior Shareholder Value</a:t>
              </a:r>
            </a:p>
          </p:txBody>
        </p:sp>
        <p:sp>
          <p:nvSpPr>
            <p:cNvPr id="59430" name="Oval 37"/>
            <p:cNvSpPr>
              <a:spLocks noChangeArrowheads="1"/>
            </p:cNvSpPr>
            <p:nvPr/>
          </p:nvSpPr>
          <p:spPr bwMode="auto">
            <a:xfrm>
              <a:off x="5198154" y="1704538"/>
              <a:ext cx="1639888" cy="508431"/>
            </a:xfrm>
            <a:prstGeom prst="ellipse">
              <a:avLst/>
            </a:prstGeom>
            <a:solidFill>
              <a:srgbClr val="D3D6E3"/>
            </a:solidFill>
            <a:ln w="9525">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a:lnSpc>
                  <a:spcPct val="90000"/>
                </a:lnSpc>
                <a:spcBef>
                  <a:spcPct val="0"/>
                </a:spcBef>
              </a:pPr>
              <a:r>
                <a:rPr lang="en-US" altLang="en-US" sz="900" b="1" dirty="0">
                  <a:solidFill>
                    <a:schemeClr val="bg2">
                      <a:lumMod val="25000"/>
                    </a:schemeClr>
                  </a:solidFill>
                </a:rPr>
                <a:t>Manage Risk / Return on Capital Invested</a:t>
              </a:r>
            </a:p>
          </p:txBody>
        </p:sp>
        <p:sp>
          <p:nvSpPr>
            <p:cNvPr id="59440" name="Rectangle 47"/>
            <p:cNvSpPr>
              <a:spLocks noChangeArrowheads="1"/>
            </p:cNvSpPr>
            <p:nvPr/>
          </p:nvSpPr>
          <p:spPr bwMode="auto">
            <a:xfrm>
              <a:off x="1792012" y="633811"/>
              <a:ext cx="234950" cy="121055"/>
            </a:xfrm>
            <a:prstGeom prst="rect">
              <a:avLst/>
            </a:prstGeom>
            <a:grp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a:solidFill>
                    <a:schemeClr val="bg2">
                      <a:lumMod val="25000"/>
                    </a:schemeClr>
                  </a:solidFill>
                  <a:latin typeface="+mn-lt"/>
                </a:rPr>
                <a:t>F1</a:t>
              </a:r>
            </a:p>
          </p:txBody>
        </p:sp>
        <p:sp>
          <p:nvSpPr>
            <p:cNvPr id="59460" name="Rectangle 67"/>
            <p:cNvSpPr>
              <a:spLocks noChangeArrowheads="1"/>
            </p:cNvSpPr>
            <p:nvPr/>
          </p:nvSpPr>
          <p:spPr bwMode="auto">
            <a:xfrm>
              <a:off x="1665012" y="609600"/>
              <a:ext cx="8458200" cy="217899"/>
            </a:xfrm>
            <a:prstGeom prst="rect">
              <a:avLst/>
            </a:prstGeom>
            <a:solidFill>
              <a:schemeClr val="bg1">
                <a:lumMod val="85000"/>
              </a:schemeClr>
            </a:solidFill>
            <a:ln w="9525">
              <a:solidFill>
                <a:schemeClr val="tx1"/>
              </a:solid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solidFill>
                    <a:schemeClr val="bg2">
                      <a:lumMod val="25000"/>
                    </a:schemeClr>
                  </a:solidFill>
                  <a:latin typeface="+mn-lt"/>
                </a:rPr>
                <a:t>Build an Enduring Global Health and Life Sciences Company</a:t>
              </a:r>
            </a:p>
          </p:txBody>
        </p:sp>
        <p:sp>
          <p:nvSpPr>
            <p:cNvPr id="59464" name="Line 71"/>
            <p:cNvSpPr>
              <a:spLocks noChangeShapeType="1"/>
            </p:cNvSpPr>
            <p:nvPr/>
          </p:nvSpPr>
          <p:spPr bwMode="auto">
            <a:xfrm flipH="1" flipV="1">
              <a:off x="7569579" y="1247998"/>
              <a:ext cx="885565" cy="225633"/>
            </a:xfrm>
            <a:prstGeom prst="line">
              <a:avLst/>
            </a:prstGeom>
            <a:grpFill/>
            <a:ln w="9525">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59468" name="Line 75"/>
            <p:cNvSpPr>
              <a:spLocks noChangeShapeType="1"/>
            </p:cNvSpPr>
            <p:nvPr/>
          </p:nvSpPr>
          <p:spPr bwMode="auto">
            <a:xfrm>
              <a:off x="1639955" y="2403306"/>
              <a:ext cx="8472938" cy="0"/>
            </a:xfrm>
            <a:prstGeom prst="line">
              <a:avLst/>
            </a:prstGeom>
            <a:grpFill/>
            <a:ln w="9525">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endParaRPr lang="en-US">
                <a:solidFill>
                  <a:schemeClr val="bg2">
                    <a:lumMod val="25000"/>
                  </a:schemeClr>
                </a:solidFill>
              </a:endParaRPr>
            </a:p>
          </p:txBody>
        </p:sp>
        <p:sp>
          <p:nvSpPr>
            <p:cNvPr id="59471" name="Line 78"/>
            <p:cNvSpPr>
              <a:spLocks noChangeShapeType="1"/>
            </p:cNvSpPr>
            <p:nvPr/>
          </p:nvSpPr>
          <p:spPr bwMode="auto">
            <a:xfrm>
              <a:off x="1665012" y="827499"/>
              <a:ext cx="8458200" cy="0"/>
            </a:xfrm>
            <a:prstGeom prst="line">
              <a:avLst/>
            </a:prstGeom>
            <a:grpFill/>
            <a:ln w="9525">
              <a:solidFill>
                <a:schemeClr val="tx1"/>
              </a:solidFill>
              <a:prstDash val="sysDot"/>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endParaRPr lang="en-US">
                <a:solidFill>
                  <a:schemeClr val="bg2">
                    <a:lumMod val="25000"/>
                  </a:schemeClr>
                </a:solidFill>
              </a:endParaRPr>
            </a:p>
          </p:txBody>
        </p:sp>
        <p:cxnSp>
          <p:nvCxnSpPr>
            <p:cNvPr id="13" name="Straight Arrow Connector 12">
              <a:extLst>
                <a:ext uri="{FF2B5EF4-FFF2-40B4-BE49-F238E27FC236}">
                  <a16:creationId xmlns:a16="http://schemas.microsoft.com/office/drawing/2014/main" id="{0C19B2E6-1F58-C243-907D-E7164DC63B91}"/>
                </a:ext>
              </a:extLst>
            </p:cNvPr>
            <p:cNvCxnSpPr>
              <a:stCxn id="59430" idx="0"/>
              <a:endCxn id="59416" idx="4"/>
            </p:cNvCxnSpPr>
            <p:nvPr/>
          </p:nvCxnSpPr>
          <p:spPr>
            <a:xfrm flipH="1" flipV="1">
              <a:off x="6014763" y="1425209"/>
              <a:ext cx="3335" cy="279329"/>
            </a:xfrm>
            <a:prstGeom prst="straightConnector1">
              <a:avLst/>
            </a:prstGeom>
            <a:grpFill/>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BB763C7F-3C89-B849-AE0A-9C71CB8DCEA9}"/>
                </a:ext>
              </a:extLst>
            </p:cNvPr>
            <p:cNvCxnSpPr>
              <a:cxnSpLocks/>
              <a:stCxn id="59411" idx="7"/>
            </p:cNvCxnSpPr>
            <p:nvPr/>
          </p:nvCxnSpPr>
          <p:spPr>
            <a:xfrm flipV="1">
              <a:off x="3581506" y="1249932"/>
              <a:ext cx="935450" cy="318600"/>
            </a:xfrm>
            <a:prstGeom prst="straightConnector1">
              <a:avLst/>
            </a:prstGeom>
            <a:grpFill/>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27" name="Line 76">
            <a:extLst>
              <a:ext uri="{FF2B5EF4-FFF2-40B4-BE49-F238E27FC236}">
                <a16:creationId xmlns:a16="http://schemas.microsoft.com/office/drawing/2014/main" id="{A88068F5-52DD-CA43-8C55-0A1B2ABF66FD}"/>
              </a:ext>
            </a:extLst>
          </p:cNvPr>
          <p:cNvSpPr>
            <a:spLocks noChangeShapeType="1"/>
          </p:cNvSpPr>
          <p:nvPr/>
        </p:nvSpPr>
        <p:spPr bwMode="auto">
          <a:xfrm>
            <a:off x="1644375" y="5581676"/>
            <a:ext cx="8478837" cy="0"/>
          </a:xfrm>
          <a:prstGeom prst="line">
            <a:avLst/>
          </a:prstGeom>
          <a:noFill/>
          <a:ln w="9525">
            <a:solidFill>
              <a:schemeClr val="bg2">
                <a:lumMod val="10000"/>
              </a:schemeClr>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p>
            <a:endParaRPr lang="en-US">
              <a:solidFill>
                <a:schemeClr val="bg2">
                  <a:lumMod val="25000"/>
                </a:schemeClr>
              </a:solidFill>
            </a:endParaRPr>
          </a:p>
        </p:txBody>
      </p:sp>
      <p:sp>
        <p:nvSpPr>
          <p:cNvPr id="131" name="Rectangle 4">
            <a:extLst>
              <a:ext uri="{FF2B5EF4-FFF2-40B4-BE49-F238E27FC236}">
                <a16:creationId xmlns:a16="http://schemas.microsoft.com/office/drawing/2014/main" id="{AC346921-436A-6745-8632-5A69ADF687E9}"/>
              </a:ext>
            </a:extLst>
          </p:cNvPr>
          <p:cNvSpPr>
            <a:spLocks noChangeArrowheads="1"/>
          </p:cNvSpPr>
          <p:nvPr/>
        </p:nvSpPr>
        <p:spPr bwMode="auto">
          <a:xfrm rot="16202108">
            <a:off x="1006847" y="5891283"/>
            <a:ext cx="1023037" cy="246221"/>
          </a:xfrm>
          <a:prstGeom prst="rect">
            <a:avLst/>
          </a:prstGeom>
          <a:noFill/>
          <a:ln w="3175">
            <a:noFill/>
            <a:miter lim="800000"/>
            <a:headEnd/>
            <a:tailEnd type="non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i="1" dirty="0">
                <a:solidFill>
                  <a:schemeClr val="bg2">
                    <a:lumMod val="25000"/>
                  </a:schemeClr>
                </a:solidFill>
                <a:latin typeface="+mn-lt"/>
              </a:rPr>
              <a:t>Talent &amp; Tech</a:t>
            </a:r>
          </a:p>
        </p:txBody>
      </p:sp>
      <p:sp>
        <p:nvSpPr>
          <p:cNvPr id="133" name="AutoShape 33">
            <a:extLst>
              <a:ext uri="{FF2B5EF4-FFF2-40B4-BE49-F238E27FC236}">
                <a16:creationId xmlns:a16="http://schemas.microsoft.com/office/drawing/2014/main" id="{63AFB281-4CF4-CF45-988B-AD8B093584FA}"/>
              </a:ext>
            </a:extLst>
          </p:cNvPr>
          <p:cNvSpPr>
            <a:spLocks noChangeArrowheads="1"/>
          </p:cNvSpPr>
          <p:nvPr/>
        </p:nvSpPr>
        <p:spPr bwMode="auto">
          <a:xfrm rot="10800000" flipV="1">
            <a:off x="2445325" y="3539239"/>
            <a:ext cx="196850" cy="239703"/>
          </a:xfrm>
          <a:prstGeom prst="upArrow">
            <a:avLst>
              <a:gd name="adj1" fmla="val 50000"/>
              <a:gd name="adj2" fmla="val 25806"/>
            </a:avLst>
          </a:prstGeom>
          <a:solidFill>
            <a:schemeClr val="tx1"/>
          </a:solidFill>
          <a:ln w="12700">
            <a:solidFill>
              <a:schemeClr val="bg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latin typeface="+mn-lt"/>
            </a:endParaRPr>
          </a:p>
        </p:txBody>
      </p:sp>
      <p:sp>
        <p:nvSpPr>
          <p:cNvPr id="134" name="AutoShape 33">
            <a:extLst>
              <a:ext uri="{FF2B5EF4-FFF2-40B4-BE49-F238E27FC236}">
                <a16:creationId xmlns:a16="http://schemas.microsoft.com/office/drawing/2014/main" id="{63F33CFD-0075-3044-8657-C75ABC76AC47}"/>
              </a:ext>
            </a:extLst>
          </p:cNvPr>
          <p:cNvSpPr>
            <a:spLocks noChangeArrowheads="1"/>
          </p:cNvSpPr>
          <p:nvPr/>
        </p:nvSpPr>
        <p:spPr bwMode="auto">
          <a:xfrm rot="10800000" flipV="1">
            <a:off x="5725403" y="3548226"/>
            <a:ext cx="196850" cy="239703"/>
          </a:xfrm>
          <a:prstGeom prst="upArrow">
            <a:avLst>
              <a:gd name="adj1" fmla="val 50000"/>
              <a:gd name="adj2" fmla="val 25806"/>
            </a:avLst>
          </a:prstGeom>
          <a:solidFill>
            <a:schemeClr val="tx1"/>
          </a:solidFill>
          <a:ln w="12700">
            <a:solidFill>
              <a:schemeClr val="bg2">
                <a:lumMod val="1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latin typeface="+mn-lt"/>
            </a:endParaRPr>
          </a:p>
        </p:txBody>
      </p:sp>
      <p:sp>
        <p:nvSpPr>
          <p:cNvPr id="4" name="TextBox 3">
            <a:extLst>
              <a:ext uri="{FF2B5EF4-FFF2-40B4-BE49-F238E27FC236}">
                <a16:creationId xmlns:a16="http://schemas.microsoft.com/office/drawing/2014/main" id="{8D69BDA1-D593-C84E-BD8A-404811BD7145}"/>
              </a:ext>
            </a:extLst>
          </p:cNvPr>
          <p:cNvSpPr txBox="1"/>
          <p:nvPr/>
        </p:nvSpPr>
        <p:spPr>
          <a:xfrm>
            <a:off x="1727870" y="2614574"/>
            <a:ext cx="2571538" cy="215444"/>
          </a:xfrm>
          <a:prstGeom prst="rect">
            <a:avLst/>
          </a:prstGeom>
          <a:noFill/>
        </p:spPr>
        <p:txBody>
          <a:bodyPr wrap="none" rtlCol="0">
            <a:spAutoFit/>
          </a:bodyPr>
          <a:lstStyle/>
          <a:p>
            <a:r>
              <a:rPr lang="en-US" sz="800" dirty="0"/>
              <a:t>SEGMENT:  GLOBAL LIFE SCIENCE COMPANIES</a:t>
            </a:r>
          </a:p>
        </p:txBody>
      </p:sp>
      <p:sp>
        <p:nvSpPr>
          <p:cNvPr id="5" name="TextBox 4">
            <a:extLst>
              <a:ext uri="{FF2B5EF4-FFF2-40B4-BE49-F238E27FC236}">
                <a16:creationId xmlns:a16="http://schemas.microsoft.com/office/drawing/2014/main" id="{9D43AAFA-D2B9-DD49-B449-96A3D76CE1D7}"/>
              </a:ext>
            </a:extLst>
          </p:cNvPr>
          <p:cNvSpPr txBox="1"/>
          <p:nvPr/>
        </p:nvSpPr>
        <p:spPr>
          <a:xfrm>
            <a:off x="1700309" y="3203037"/>
            <a:ext cx="5320687" cy="338554"/>
          </a:xfrm>
          <a:prstGeom prst="rect">
            <a:avLst/>
          </a:prstGeom>
          <a:noFill/>
        </p:spPr>
        <p:txBody>
          <a:bodyPr wrap="none" rtlCol="0">
            <a:spAutoFit/>
          </a:bodyPr>
          <a:lstStyle/>
          <a:p>
            <a:r>
              <a:rPr lang="en-US" sz="800" dirty="0"/>
              <a:t>VALUE PROPOSITION: </a:t>
            </a:r>
          </a:p>
          <a:p>
            <a:r>
              <a:rPr lang="en-US" sz="800" dirty="0"/>
              <a:t> “HELP ME AND MY CUSTOMERS SUCCEED”; “BE A TRUSTED PARTNER”; “DELIVER ON COMMITMENTS”</a:t>
            </a:r>
          </a:p>
        </p:txBody>
      </p:sp>
      <p:sp>
        <p:nvSpPr>
          <p:cNvPr id="59395" name="Rectangle 15"/>
          <p:cNvSpPr>
            <a:spLocks noChangeArrowheads="1"/>
          </p:cNvSpPr>
          <p:nvPr/>
        </p:nvSpPr>
        <p:spPr bwMode="auto">
          <a:xfrm>
            <a:off x="4716775" y="3696389"/>
            <a:ext cx="2304210" cy="1846515"/>
          </a:xfrm>
          <a:prstGeom prst="rect">
            <a:avLst/>
          </a:prstGeom>
          <a:solidFill>
            <a:schemeClr val="bg1">
              <a:lumMod val="85000"/>
            </a:schemeClr>
          </a:solid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i="1" dirty="0">
                <a:solidFill>
                  <a:schemeClr val="bg2">
                    <a:lumMod val="25000"/>
                  </a:schemeClr>
                </a:solidFill>
                <a:latin typeface="+mn-lt"/>
              </a:rPr>
              <a:t>Customer Focused Relationships</a:t>
            </a:r>
          </a:p>
        </p:txBody>
      </p:sp>
      <p:sp>
        <p:nvSpPr>
          <p:cNvPr id="59410" name="Rectangle 17"/>
          <p:cNvSpPr>
            <a:spLocks noChangeArrowheads="1"/>
          </p:cNvSpPr>
          <p:nvPr/>
        </p:nvSpPr>
        <p:spPr bwMode="auto">
          <a:xfrm>
            <a:off x="1676975" y="3679141"/>
            <a:ext cx="1930400" cy="1854544"/>
          </a:xfrm>
          <a:prstGeom prst="rect">
            <a:avLst/>
          </a:prstGeom>
          <a:solidFill>
            <a:schemeClr val="bg1">
              <a:lumMod val="85000"/>
            </a:schemeClr>
          </a:solidFill>
          <a:ln w="3175">
            <a:solidFill>
              <a:schemeClr val="tx1"/>
            </a:solidFill>
            <a:miter lim="800000"/>
            <a:headEnd/>
            <a:tailEnd/>
          </a:ln>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1000" i="1" dirty="0">
                <a:solidFill>
                  <a:schemeClr val="bg2">
                    <a:lumMod val="25000"/>
                  </a:schemeClr>
                </a:solidFill>
                <a:latin typeface="+mn-lt"/>
              </a:rPr>
              <a:t>  </a:t>
            </a:r>
            <a:r>
              <a:rPr lang="en-US" altLang="en-US" sz="1100" i="1" dirty="0">
                <a:solidFill>
                  <a:schemeClr val="bg2">
                    <a:lumMod val="25000"/>
                  </a:schemeClr>
                </a:solidFill>
                <a:latin typeface="+mn-lt"/>
              </a:rPr>
              <a:t>Value Added Solutions </a:t>
            </a:r>
            <a:endParaRPr lang="en-US" altLang="en-US" sz="1000" i="1" dirty="0">
              <a:solidFill>
                <a:schemeClr val="bg2">
                  <a:lumMod val="25000"/>
                </a:schemeClr>
              </a:solidFill>
              <a:latin typeface="+mn-lt"/>
            </a:endParaRPr>
          </a:p>
        </p:txBody>
      </p:sp>
      <p:sp>
        <p:nvSpPr>
          <p:cNvPr id="59415" name="Oval 22"/>
          <p:cNvSpPr>
            <a:spLocks noChangeArrowheads="1"/>
          </p:cNvSpPr>
          <p:nvPr/>
        </p:nvSpPr>
        <p:spPr bwMode="auto">
          <a:xfrm>
            <a:off x="1908852" y="4050455"/>
            <a:ext cx="1511300" cy="508431"/>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mn-lt"/>
              </a:rPr>
              <a:t> </a:t>
            </a:r>
            <a:r>
              <a:rPr lang="en-US" altLang="en-US" sz="900" dirty="0">
                <a:solidFill>
                  <a:schemeClr val="bg2">
                    <a:lumMod val="25000"/>
                  </a:schemeClr>
                </a:solidFill>
                <a:latin typeface="+mn-lt"/>
              </a:rPr>
              <a:t>Offer Innovative Solutions</a:t>
            </a:r>
          </a:p>
        </p:txBody>
      </p:sp>
      <p:sp>
        <p:nvSpPr>
          <p:cNvPr id="59423" name="Oval 30"/>
          <p:cNvSpPr>
            <a:spLocks noChangeArrowheads="1"/>
          </p:cNvSpPr>
          <p:nvPr/>
        </p:nvSpPr>
        <p:spPr bwMode="auto">
          <a:xfrm>
            <a:off x="5133698" y="4101520"/>
            <a:ext cx="1669227" cy="531129"/>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dirty="0">
                <a:solidFill>
                  <a:schemeClr val="bg2">
                    <a:lumMod val="25000"/>
                  </a:schemeClr>
                </a:solidFill>
                <a:latin typeface="+mn-lt"/>
              </a:rPr>
              <a:t>Expand and Deepen Key Customer Relationships </a:t>
            </a:r>
          </a:p>
        </p:txBody>
      </p:sp>
      <p:sp>
        <p:nvSpPr>
          <p:cNvPr id="59424" name="Oval 31"/>
          <p:cNvSpPr>
            <a:spLocks noChangeArrowheads="1"/>
          </p:cNvSpPr>
          <p:nvPr/>
        </p:nvSpPr>
        <p:spPr bwMode="auto">
          <a:xfrm>
            <a:off x="3142961" y="4966969"/>
            <a:ext cx="1859458" cy="487246"/>
          </a:xfrm>
          <a:prstGeom prst="ellipse">
            <a:avLst/>
          </a:prstGeom>
          <a:solidFill>
            <a:srgbClr val="D3D6E3"/>
          </a:solidFill>
          <a:ln w="9525">
            <a:solidFill>
              <a:schemeClr val="bg2">
                <a:lumMod val="10000"/>
              </a:schemeClr>
            </a:solidFill>
            <a:round/>
            <a:headEnd type="none" w="sm" len="sm"/>
            <a:tailEnd type="none" w="sm" len="sm"/>
          </a:ln>
          <a:effec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mn-lt"/>
              </a:rPr>
              <a:t> </a:t>
            </a:r>
          </a:p>
          <a:p>
            <a:pPr algn="ctr">
              <a:lnSpc>
                <a:spcPct val="90000"/>
              </a:lnSpc>
              <a:spcBef>
                <a:spcPct val="0"/>
              </a:spcBef>
            </a:pPr>
            <a:r>
              <a:rPr lang="en-US" altLang="en-US" sz="900" b="0" dirty="0">
                <a:solidFill>
                  <a:schemeClr val="bg2">
                    <a:lumMod val="25000"/>
                  </a:schemeClr>
                </a:solidFill>
                <a:latin typeface="+mn-lt"/>
              </a:rPr>
              <a:t>Proactively Build and Leverage Customer and Marketplace Knowledge</a:t>
            </a:r>
          </a:p>
          <a:p>
            <a:pPr algn="ctr">
              <a:lnSpc>
                <a:spcPct val="90000"/>
              </a:lnSpc>
              <a:spcBef>
                <a:spcPct val="0"/>
              </a:spcBef>
            </a:pPr>
            <a:endParaRPr lang="en-US" altLang="en-US" sz="900" b="0" dirty="0">
              <a:solidFill>
                <a:schemeClr val="bg2">
                  <a:lumMod val="25000"/>
                </a:schemeClr>
              </a:solidFill>
              <a:latin typeface="+mn-lt"/>
            </a:endParaRPr>
          </a:p>
        </p:txBody>
      </p:sp>
      <p:cxnSp>
        <p:nvCxnSpPr>
          <p:cNvPr id="38" name="Straight Arrow Connector 37">
            <a:extLst>
              <a:ext uri="{FF2B5EF4-FFF2-40B4-BE49-F238E27FC236}">
                <a16:creationId xmlns:a16="http://schemas.microsoft.com/office/drawing/2014/main" id="{194F67B9-1C6E-F244-AD40-1020DDA7A419}"/>
              </a:ext>
            </a:extLst>
          </p:cNvPr>
          <p:cNvCxnSpPr>
            <a:stCxn id="59424" idx="1"/>
            <a:endCxn id="59415" idx="4"/>
          </p:cNvCxnSpPr>
          <p:nvPr/>
        </p:nvCxnSpPr>
        <p:spPr>
          <a:xfrm flipH="1" flipV="1">
            <a:off x="2664502" y="4558886"/>
            <a:ext cx="750770" cy="4794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5" name="Straight Arrow Connector 124">
            <a:extLst>
              <a:ext uri="{FF2B5EF4-FFF2-40B4-BE49-F238E27FC236}">
                <a16:creationId xmlns:a16="http://schemas.microsoft.com/office/drawing/2014/main" id="{B0B52B45-8C83-544C-A5A6-489157521C9B}"/>
              </a:ext>
            </a:extLst>
          </p:cNvPr>
          <p:cNvCxnSpPr>
            <a:cxnSpLocks/>
            <a:stCxn id="59424" idx="7"/>
            <a:endCxn id="59423" idx="4"/>
          </p:cNvCxnSpPr>
          <p:nvPr/>
        </p:nvCxnSpPr>
        <p:spPr>
          <a:xfrm flipV="1">
            <a:off x="4730108" y="4632649"/>
            <a:ext cx="1238204" cy="405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77157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2">
            <a:extLst>
              <a:ext uri="{FF2B5EF4-FFF2-40B4-BE49-F238E27FC236}">
                <a16:creationId xmlns:a16="http://schemas.microsoft.com/office/drawing/2014/main" id="{76445D9A-BBE8-6448-AB98-E4E2F37D8816}"/>
              </a:ext>
            </a:extLst>
          </p:cNvPr>
          <p:cNvSpPr>
            <a:spLocks noChangeArrowheads="1"/>
          </p:cNvSpPr>
          <p:nvPr/>
        </p:nvSpPr>
        <p:spPr bwMode="auto">
          <a:xfrm>
            <a:off x="1329937" y="5808182"/>
            <a:ext cx="9784105" cy="615308"/>
          </a:xfrm>
          <a:prstGeom prst="rect">
            <a:avLst/>
          </a:prstGeom>
          <a:solidFill>
            <a:schemeClr val="bg1">
              <a:lumMod val="85000"/>
            </a:schemeClr>
          </a:solidFill>
          <a:ln w="9525">
            <a:solidFill>
              <a:schemeClr val="accent1"/>
            </a:solidFill>
            <a:miter lim="800000"/>
            <a:headEnd/>
            <a:tailEnd/>
          </a:ln>
          <a:effectLst/>
        </p:spPr>
        <p:txBody>
          <a:bodyPr wrap="none"/>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000" noProof="1">
              <a:solidFill>
                <a:schemeClr val="bg2">
                  <a:lumMod val="25000"/>
                </a:schemeClr>
              </a:solidFill>
              <a:cs typeface="Arial" panose="020B0604020202020204" pitchFamily="34" charset="0"/>
            </a:endParaRPr>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16</a:t>
            </a:fld>
            <a:endParaRPr lang="en-US"/>
          </a:p>
        </p:txBody>
      </p:sp>
      <p:sp>
        <p:nvSpPr>
          <p:cNvPr id="4" name="Content Placeholder 3"/>
          <p:cNvSpPr>
            <a:spLocks noGrp="1"/>
          </p:cNvSpPr>
          <p:nvPr>
            <p:ph sz="quarter" idx="13"/>
          </p:nvPr>
        </p:nvSpPr>
        <p:spPr/>
        <p:txBody>
          <a:bodyPr/>
          <a:lstStyle/>
          <a:p>
            <a:r>
              <a:rPr lang="en-US" altLang="en-US" dirty="0"/>
              <a:t>Pharma Strategy Map Example</a:t>
            </a:r>
            <a:endParaRPr lang="en-US" dirty="0"/>
          </a:p>
        </p:txBody>
      </p:sp>
      <p:sp>
        <p:nvSpPr>
          <p:cNvPr id="6" name="Rectangle 2"/>
          <p:cNvSpPr>
            <a:spLocks noChangeArrowheads="1"/>
          </p:cNvSpPr>
          <p:nvPr/>
        </p:nvSpPr>
        <p:spPr bwMode="auto">
          <a:xfrm>
            <a:off x="1329937" y="1258171"/>
            <a:ext cx="9784105" cy="1187997"/>
          </a:xfrm>
          <a:prstGeom prst="rect">
            <a:avLst/>
          </a:prstGeom>
          <a:solidFill>
            <a:schemeClr val="bg1">
              <a:lumMod val="85000"/>
            </a:schemeClr>
          </a:solidFill>
          <a:ln w="9525">
            <a:solidFill>
              <a:schemeClr val="accent1"/>
            </a:solidFill>
            <a:miter lim="800000"/>
            <a:headEnd/>
            <a:tailEnd/>
          </a:ln>
          <a:effectLst/>
        </p:spPr>
        <p:txBody>
          <a:bodyPr wrap="none"/>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000" noProof="1">
              <a:solidFill>
                <a:schemeClr val="bg2">
                  <a:lumMod val="25000"/>
                </a:schemeClr>
              </a:solidFill>
              <a:cs typeface="Arial" panose="020B0604020202020204" pitchFamily="34" charset="0"/>
            </a:endParaRPr>
          </a:p>
        </p:txBody>
      </p:sp>
      <p:sp>
        <p:nvSpPr>
          <p:cNvPr id="9" name="Oval 5"/>
          <p:cNvSpPr>
            <a:spLocks noChangeArrowheads="1"/>
          </p:cNvSpPr>
          <p:nvPr/>
        </p:nvSpPr>
        <p:spPr bwMode="auto">
          <a:xfrm>
            <a:off x="8200823" y="1597709"/>
            <a:ext cx="2086178" cy="648950"/>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Achieve Maximum Efficiency and Productivity of Resources</a:t>
            </a:r>
          </a:p>
        </p:txBody>
      </p:sp>
      <p:sp>
        <p:nvSpPr>
          <p:cNvPr id="10" name="Oval 6"/>
          <p:cNvSpPr>
            <a:spLocks noChangeArrowheads="1"/>
          </p:cNvSpPr>
          <p:nvPr/>
        </p:nvSpPr>
        <p:spPr bwMode="auto">
          <a:xfrm>
            <a:off x="5305941" y="1230369"/>
            <a:ext cx="1747162" cy="593998"/>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Grow Revenue and Shareholder Returns</a:t>
            </a:r>
          </a:p>
        </p:txBody>
      </p:sp>
      <p:cxnSp>
        <p:nvCxnSpPr>
          <p:cNvPr id="12" name="AutoShape 8"/>
          <p:cNvCxnSpPr>
            <a:cxnSpLocks noChangeShapeType="1"/>
            <a:stCxn id="9" idx="0"/>
            <a:endCxn id="10" idx="6"/>
          </p:cNvCxnSpPr>
          <p:nvPr/>
        </p:nvCxnSpPr>
        <p:spPr bwMode="auto">
          <a:xfrm rot="16200000" flipV="1">
            <a:off x="8113338" y="467134"/>
            <a:ext cx="70341" cy="2190809"/>
          </a:xfrm>
          <a:prstGeom prst="curvedConnector2">
            <a:avLst/>
          </a:prstGeom>
          <a:noFill/>
          <a:ln w="952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Rectangle 9"/>
          <p:cNvSpPr>
            <a:spLocks noChangeArrowheads="1"/>
          </p:cNvSpPr>
          <p:nvPr/>
        </p:nvSpPr>
        <p:spPr bwMode="auto">
          <a:xfrm>
            <a:off x="1329937" y="3592672"/>
            <a:ext cx="3232249" cy="1874418"/>
          </a:xfrm>
          <a:prstGeom prst="rect">
            <a:avLst/>
          </a:prstGeom>
          <a:solidFill>
            <a:schemeClr val="bg1">
              <a:lumMod val="85000"/>
            </a:schemeClr>
          </a:solidFill>
          <a:ln w="9525">
            <a:solidFill>
              <a:schemeClr val="accent1"/>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a:solidFill>
                  <a:schemeClr val="bg2">
                    <a:lumMod val="25000"/>
                  </a:schemeClr>
                </a:solidFill>
              </a:rPr>
              <a:t>Discover and Develop Novel Drugs Faster</a:t>
            </a:r>
          </a:p>
        </p:txBody>
      </p:sp>
      <p:sp>
        <p:nvSpPr>
          <p:cNvPr id="14" name="Rectangle 10"/>
          <p:cNvSpPr>
            <a:spLocks noChangeArrowheads="1"/>
          </p:cNvSpPr>
          <p:nvPr/>
        </p:nvSpPr>
        <p:spPr bwMode="auto">
          <a:xfrm>
            <a:off x="4649544" y="3592672"/>
            <a:ext cx="3232249" cy="1874418"/>
          </a:xfrm>
          <a:prstGeom prst="rect">
            <a:avLst/>
          </a:prstGeom>
          <a:solidFill>
            <a:schemeClr val="bg1">
              <a:lumMod val="85000"/>
            </a:schemeClr>
          </a:solidFill>
          <a:ln w="9525" algn="ctr">
            <a:solidFill>
              <a:schemeClr val="accent1"/>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a:solidFill>
                  <a:schemeClr val="bg2">
                    <a:lumMod val="25000"/>
                  </a:schemeClr>
                </a:solidFill>
              </a:rPr>
              <a:t>Implement Customer-Driven Sales Model</a:t>
            </a:r>
          </a:p>
        </p:txBody>
      </p:sp>
      <p:sp>
        <p:nvSpPr>
          <p:cNvPr id="15" name="Rectangle 11"/>
          <p:cNvSpPr>
            <a:spLocks noChangeArrowheads="1"/>
          </p:cNvSpPr>
          <p:nvPr/>
        </p:nvSpPr>
        <p:spPr bwMode="auto">
          <a:xfrm>
            <a:off x="7969151" y="3592672"/>
            <a:ext cx="3232249" cy="1874418"/>
          </a:xfrm>
          <a:prstGeom prst="rect">
            <a:avLst/>
          </a:prstGeom>
          <a:solidFill>
            <a:schemeClr val="bg1">
              <a:lumMod val="85000"/>
            </a:schemeClr>
          </a:solidFill>
          <a:ln w="9525" algn="ctr">
            <a:solidFill>
              <a:schemeClr val="accent1"/>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dirty="0">
                <a:solidFill>
                  <a:schemeClr val="bg2">
                    <a:lumMod val="25000"/>
                  </a:schemeClr>
                </a:solidFill>
              </a:rPr>
              <a:t>Permanently Reduce Our Cost Structure</a:t>
            </a:r>
          </a:p>
        </p:txBody>
      </p:sp>
      <p:sp>
        <p:nvSpPr>
          <p:cNvPr id="16" name="Oval 12"/>
          <p:cNvSpPr>
            <a:spLocks noChangeArrowheads="1"/>
          </p:cNvSpPr>
          <p:nvPr/>
        </p:nvSpPr>
        <p:spPr bwMode="auto">
          <a:xfrm>
            <a:off x="1915310" y="5829489"/>
            <a:ext cx="1712070"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Acquire &amp; develop specialized skills and knowledge</a:t>
            </a:r>
          </a:p>
        </p:txBody>
      </p:sp>
      <p:sp>
        <p:nvSpPr>
          <p:cNvPr id="17" name="Oval 13"/>
          <p:cNvSpPr>
            <a:spLocks noChangeArrowheads="1"/>
          </p:cNvSpPr>
          <p:nvPr/>
        </p:nvSpPr>
        <p:spPr bwMode="auto">
          <a:xfrm>
            <a:off x="5286377" y="5829489"/>
            <a:ext cx="1786290"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Leverage our worldwide information system</a:t>
            </a:r>
          </a:p>
        </p:txBody>
      </p:sp>
      <p:sp>
        <p:nvSpPr>
          <p:cNvPr id="18" name="Oval 14"/>
          <p:cNvSpPr>
            <a:spLocks noChangeArrowheads="1"/>
          </p:cNvSpPr>
          <p:nvPr/>
        </p:nvSpPr>
        <p:spPr bwMode="auto">
          <a:xfrm>
            <a:off x="8474243" y="5829489"/>
            <a:ext cx="1695348"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Maintain highest integrity and core values</a:t>
            </a:r>
          </a:p>
        </p:txBody>
      </p:sp>
      <p:sp>
        <p:nvSpPr>
          <p:cNvPr id="21" name="Oval 17"/>
          <p:cNvSpPr>
            <a:spLocks noChangeArrowheads="1"/>
          </p:cNvSpPr>
          <p:nvPr/>
        </p:nvSpPr>
        <p:spPr bwMode="auto">
          <a:xfrm>
            <a:off x="8448336" y="4697598"/>
            <a:ext cx="1747163"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Improve manufacturing efficiency and ensure product quality</a:t>
            </a:r>
          </a:p>
        </p:txBody>
      </p:sp>
      <p:sp>
        <p:nvSpPr>
          <p:cNvPr id="22" name="Oval 18"/>
          <p:cNvSpPr>
            <a:spLocks noChangeArrowheads="1"/>
          </p:cNvSpPr>
          <p:nvPr/>
        </p:nvSpPr>
        <p:spPr bwMode="auto">
          <a:xfrm>
            <a:off x="1897764" y="3872736"/>
            <a:ext cx="1747162"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Accelerate time to market (regulatory approval)</a:t>
            </a:r>
          </a:p>
        </p:txBody>
      </p:sp>
      <p:sp>
        <p:nvSpPr>
          <p:cNvPr id="23" name="Oval 19"/>
          <p:cNvSpPr>
            <a:spLocks noChangeArrowheads="1"/>
          </p:cNvSpPr>
          <p:nvPr/>
        </p:nvSpPr>
        <p:spPr bwMode="auto">
          <a:xfrm>
            <a:off x="8448336" y="3912953"/>
            <a:ext cx="1747162"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Optimize asset productivity</a:t>
            </a:r>
          </a:p>
        </p:txBody>
      </p:sp>
      <p:sp>
        <p:nvSpPr>
          <p:cNvPr id="26" name="Oval 22"/>
          <p:cNvSpPr>
            <a:spLocks noChangeArrowheads="1"/>
          </p:cNvSpPr>
          <p:nvPr/>
        </p:nvSpPr>
        <p:spPr bwMode="auto">
          <a:xfrm>
            <a:off x="5213730" y="1933940"/>
            <a:ext cx="1931585"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Manage Financial Risk</a:t>
            </a:r>
          </a:p>
        </p:txBody>
      </p:sp>
      <p:sp>
        <p:nvSpPr>
          <p:cNvPr id="27" name="Oval 23"/>
          <p:cNvSpPr>
            <a:spLocks noChangeArrowheads="1"/>
          </p:cNvSpPr>
          <p:nvPr/>
        </p:nvSpPr>
        <p:spPr bwMode="auto">
          <a:xfrm>
            <a:off x="1907224" y="1555171"/>
            <a:ext cx="1938860" cy="608902"/>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Maximize Revenue Growth of Breakthrough Products</a:t>
            </a:r>
          </a:p>
        </p:txBody>
      </p:sp>
      <p:cxnSp>
        <p:nvCxnSpPr>
          <p:cNvPr id="28" name="AutoShape 24"/>
          <p:cNvCxnSpPr>
            <a:cxnSpLocks noChangeShapeType="1"/>
            <a:stCxn id="27" idx="0"/>
            <a:endCxn id="10" idx="2"/>
          </p:cNvCxnSpPr>
          <p:nvPr/>
        </p:nvCxnSpPr>
        <p:spPr bwMode="auto">
          <a:xfrm rot="5400000" flipH="1" flipV="1">
            <a:off x="4077396" y="326627"/>
            <a:ext cx="27803" cy="2429287"/>
          </a:xfrm>
          <a:prstGeom prst="curvedConnector2">
            <a:avLst/>
          </a:prstGeom>
          <a:noFill/>
          <a:ln w="9525">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Oval 26"/>
          <p:cNvSpPr>
            <a:spLocks noChangeArrowheads="1"/>
          </p:cNvSpPr>
          <p:nvPr/>
        </p:nvSpPr>
        <p:spPr bwMode="auto">
          <a:xfrm>
            <a:off x="1897764" y="4660474"/>
            <a:ext cx="1747162" cy="593998"/>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Develop and successfully manage new external alliances</a:t>
            </a:r>
          </a:p>
        </p:txBody>
      </p:sp>
      <p:sp>
        <p:nvSpPr>
          <p:cNvPr id="31" name="Text Box 27"/>
          <p:cNvSpPr txBox="1">
            <a:spLocks noChangeArrowheads="1"/>
          </p:cNvSpPr>
          <p:nvPr/>
        </p:nvSpPr>
        <p:spPr bwMode="auto">
          <a:xfrm rot="16200000">
            <a:off x="526234" y="1755080"/>
            <a:ext cx="796745" cy="3969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000" b="0" dirty="0">
                <a:solidFill>
                  <a:schemeClr val="bg2">
                    <a:lumMod val="25000"/>
                  </a:schemeClr>
                </a:solidFill>
                <a:cs typeface="Arial" panose="020B0604020202020204" pitchFamily="34" charset="0"/>
              </a:rPr>
              <a:t>Financial Strength</a:t>
            </a:r>
            <a:endParaRPr lang="en-US" altLang="en-US" sz="1000" b="0" noProof="1">
              <a:solidFill>
                <a:schemeClr val="bg2">
                  <a:lumMod val="25000"/>
                </a:schemeClr>
              </a:solidFill>
              <a:cs typeface="Arial" panose="020B0604020202020204" pitchFamily="34" charset="0"/>
            </a:endParaRPr>
          </a:p>
        </p:txBody>
      </p:sp>
      <p:sp>
        <p:nvSpPr>
          <p:cNvPr id="32" name="Text Box 28"/>
          <p:cNvSpPr txBox="1">
            <a:spLocks noChangeArrowheads="1"/>
          </p:cNvSpPr>
          <p:nvPr/>
        </p:nvSpPr>
        <p:spPr bwMode="auto">
          <a:xfrm rot="16200000">
            <a:off x="599432" y="2679284"/>
            <a:ext cx="714654" cy="39692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000" b="0" dirty="0">
                <a:solidFill>
                  <a:schemeClr val="bg2">
                    <a:lumMod val="25000"/>
                  </a:schemeClr>
                </a:solidFill>
                <a:cs typeface="Arial" panose="020B0604020202020204" pitchFamily="34" charset="0"/>
              </a:rPr>
              <a:t>Customer</a:t>
            </a:r>
          </a:p>
          <a:p>
            <a:pPr algn="ctr" eaLnBrk="1" hangingPunct="1">
              <a:spcBef>
                <a:spcPct val="0"/>
              </a:spcBef>
            </a:pPr>
            <a:r>
              <a:rPr lang="en-US" altLang="en-US" sz="1000" b="0" dirty="0">
                <a:solidFill>
                  <a:schemeClr val="bg2">
                    <a:lumMod val="25000"/>
                  </a:schemeClr>
                </a:solidFill>
                <a:cs typeface="Arial" panose="020B0604020202020204" pitchFamily="34" charset="0"/>
              </a:rPr>
              <a:t>Value</a:t>
            </a:r>
            <a:endParaRPr lang="en-US" altLang="en-US" sz="1000" b="0" noProof="1">
              <a:solidFill>
                <a:schemeClr val="bg2">
                  <a:lumMod val="25000"/>
                </a:schemeClr>
              </a:solidFill>
              <a:cs typeface="Arial" panose="020B0604020202020204" pitchFamily="34" charset="0"/>
            </a:endParaRPr>
          </a:p>
        </p:txBody>
      </p:sp>
      <p:sp>
        <p:nvSpPr>
          <p:cNvPr id="33" name="Text Box 29"/>
          <p:cNvSpPr txBox="1">
            <a:spLocks noChangeArrowheads="1"/>
          </p:cNvSpPr>
          <p:nvPr/>
        </p:nvSpPr>
        <p:spPr bwMode="auto">
          <a:xfrm rot="16200000">
            <a:off x="361882" y="4136832"/>
            <a:ext cx="1184903" cy="45637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000" b="0" dirty="0">
                <a:solidFill>
                  <a:schemeClr val="bg2">
                    <a:lumMod val="25000"/>
                  </a:schemeClr>
                </a:solidFill>
                <a:cs typeface="Arial" panose="020B0604020202020204" pitchFamily="34" charset="0"/>
              </a:rPr>
              <a:t>Internal Processes</a:t>
            </a:r>
            <a:endParaRPr lang="en-US" altLang="en-US" sz="1000" b="0" noProof="1">
              <a:solidFill>
                <a:schemeClr val="bg2">
                  <a:lumMod val="25000"/>
                </a:schemeClr>
              </a:solidFill>
              <a:cs typeface="Arial" panose="020B0604020202020204" pitchFamily="34" charset="0"/>
            </a:endParaRPr>
          </a:p>
        </p:txBody>
      </p:sp>
      <p:sp>
        <p:nvSpPr>
          <p:cNvPr id="34" name="Text Box 30"/>
          <p:cNvSpPr txBox="1">
            <a:spLocks noChangeArrowheads="1"/>
          </p:cNvSpPr>
          <p:nvPr/>
        </p:nvSpPr>
        <p:spPr bwMode="auto">
          <a:xfrm rot="16200000">
            <a:off x="560753" y="5874996"/>
            <a:ext cx="849232" cy="4563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000" b="0" noProof="1">
                <a:solidFill>
                  <a:schemeClr val="bg2">
                    <a:lumMod val="25000"/>
                  </a:schemeClr>
                </a:solidFill>
                <a:cs typeface="Arial" panose="020B0604020202020204" pitchFamily="34" charset="0"/>
              </a:rPr>
              <a:t>Talent &amp; Tech</a:t>
            </a:r>
          </a:p>
        </p:txBody>
      </p:sp>
      <p:sp>
        <p:nvSpPr>
          <p:cNvPr id="35" name="AutoShape 31"/>
          <p:cNvSpPr>
            <a:spLocks noChangeArrowheads="1"/>
          </p:cNvSpPr>
          <p:nvPr/>
        </p:nvSpPr>
        <p:spPr bwMode="auto">
          <a:xfrm>
            <a:off x="1329937" y="2591574"/>
            <a:ext cx="3232249" cy="688358"/>
          </a:xfrm>
          <a:prstGeom prst="flowChartAlternateProcess">
            <a:avLst/>
          </a:prstGeom>
          <a:solidFill>
            <a:schemeClr val="bg1">
              <a:lumMod val="85000"/>
            </a:schemeClr>
          </a:solidFill>
          <a:ln>
            <a:solidFill>
              <a:schemeClr val="accent1"/>
            </a:solidFill>
          </a:ln>
          <a:effectLst/>
        </p:spPr>
        <p:txBody>
          <a:bodyPr lIns="45720" rIns="45720"/>
          <a:lstStyle>
            <a:lvl1pPr marL="169863" indent="-112713">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a:solidFill>
                  <a:schemeClr val="bg2">
                    <a:lumMod val="25000"/>
                  </a:schemeClr>
                </a:solidFill>
                <a:cs typeface="Arial" panose="020B0604020202020204" pitchFamily="34" charset="0"/>
              </a:rPr>
              <a:t>Patients</a:t>
            </a:r>
            <a:endParaRPr lang="en-US" altLang="en-US" sz="900" b="0">
              <a:solidFill>
                <a:schemeClr val="bg2">
                  <a:lumMod val="25000"/>
                </a:schemeClr>
              </a:solidFill>
              <a:cs typeface="Arial" panose="020B0604020202020204" pitchFamily="34" charset="0"/>
            </a:endParaRPr>
          </a:p>
        </p:txBody>
      </p:sp>
      <p:sp>
        <p:nvSpPr>
          <p:cNvPr id="36" name="AutoShape 32"/>
          <p:cNvSpPr>
            <a:spLocks noChangeArrowheads="1"/>
          </p:cNvSpPr>
          <p:nvPr/>
        </p:nvSpPr>
        <p:spPr bwMode="auto">
          <a:xfrm>
            <a:off x="4649544" y="2591574"/>
            <a:ext cx="3232249" cy="688358"/>
          </a:xfrm>
          <a:prstGeom prst="flowChartAlternateProcess">
            <a:avLst/>
          </a:prstGeom>
          <a:solidFill>
            <a:schemeClr val="bg1">
              <a:lumMod val="85000"/>
            </a:schemeClr>
          </a:solidFill>
          <a:ln>
            <a:solidFill>
              <a:schemeClr val="accent1"/>
            </a:solidFill>
          </a:ln>
          <a:effectLst/>
        </p:spPr>
        <p:txBody>
          <a:bodyPr lIns="45720" rIns="45720"/>
          <a:lstStyle>
            <a:lvl1pPr marL="169863" indent="-112713">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dirty="0">
                <a:solidFill>
                  <a:schemeClr val="bg2">
                    <a:lumMod val="25000"/>
                  </a:schemeClr>
                </a:solidFill>
                <a:cs typeface="Arial" panose="020B0604020202020204" pitchFamily="34" charset="0"/>
              </a:rPr>
              <a:t>Health Care Professionals</a:t>
            </a:r>
            <a:endParaRPr lang="en-US" altLang="en-US" sz="900" b="0" dirty="0">
              <a:solidFill>
                <a:schemeClr val="bg2">
                  <a:lumMod val="25000"/>
                </a:schemeClr>
              </a:solidFill>
              <a:cs typeface="Arial" panose="020B0604020202020204" pitchFamily="34" charset="0"/>
            </a:endParaRPr>
          </a:p>
        </p:txBody>
      </p:sp>
      <p:sp>
        <p:nvSpPr>
          <p:cNvPr id="37" name="AutoShape 33"/>
          <p:cNvSpPr>
            <a:spLocks noChangeArrowheads="1"/>
          </p:cNvSpPr>
          <p:nvPr/>
        </p:nvSpPr>
        <p:spPr bwMode="auto">
          <a:xfrm>
            <a:off x="7969151" y="2591574"/>
            <a:ext cx="3181290" cy="688358"/>
          </a:xfrm>
          <a:prstGeom prst="flowChartAlternateProcess">
            <a:avLst/>
          </a:prstGeom>
          <a:solidFill>
            <a:schemeClr val="bg1">
              <a:lumMod val="85000"/>
            </a:schemeClr>
          </a:solidFill>
          <a:ln>
            <a:solidFill>
              <a:schemeClr val="accent1"/>
            </a:solidFill>
          </a:ln>
          <a:effectLst/>
        </p:spPr>
        <p:txBody>
          <a:bodyPr lIns="45720" rIns="45720"/>
          <a:lstStyle>
            <a:lvl1pPr marL="169863" indent="-112713">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dirty="0">
                <a:solidFill>
                  <a:schemeClr val="bg2">
                    <a:lumMod val="25000"/>
                  </a:schemeClr>
                </a:solidFill>
                <a:cs typeface="Arial" panose="020B0604020202020204" pitchFamily="34" charset="0"/>
              </a:rPr>
              <a:t>Payers</a:t>
            </a:r>
          </a:p>
        </p:txBody>
      </p:sp>
      <p:sp>
        <p:nvSpPr>
          <p:cNvPr id="38" name="AutoShape 34"/>
          <p:cNvSpPr>
            <a:spLocks noChangeArrowheads="1"/>
          </p:cNvSpPr>
          <p:nvPr/>
        </p:nvSpPr>
        <p:spPr bwMode="auto">
          <a:xfrm>
            <a:off x="2889643" y="2446168"/>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39" name="AutoShape 35"/>
          <p:cNvSpPr>
            <a:spLocks noChangeArrowheads="1"/>
          </p:cNvSpPr>
          <p:nvPr/>
        </p:nvSpPr>
        <p:spPr bwMode="auto">
          <a:xfrm>
            <a:off x="6121892" y="2446168"/>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40" name="AutoShape 36"/>
          <p:cNvSpPr>
            <a:spLocks noChangeArrowheads="1"/>
          </p:cNvSpPr>
          <p:nvPr/>
        </p:nvSpPr>
        <p:spPr bwMode="auto">
          <a:xfrm>
            <a:off x="9351049" y="2446168"/>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41" name="AutoShape 37">
            <a:hlinkClick r:id="rId2" action="ppaction://hlinksldjump"/>
          </p:cNvPr>
          <p:cNvSpPr>
            <a:spLocks noChangeArrowheads="1"/>
          </p:cNvSpPr>
          <p:nvPr/>
        </p:nvSpPr>
        <p:spPr bwMode="auto">
          <a:xfrm>
            <a:off x="1752595" y="2840621"/>
            <a:ext cx="2037500" cy="371249"/>
          </a:xfrm>
          <a:prstGeom prst="roundRect">
            <a:avLst>
              <a:gd name="adj" fmla="val 45120"/>
            </a:avLst>
          </a:prstGeom>
          <a:solidFill>
            <a:srgbClr val="D3D6E3"/>
          </a:solidFill>
          <a:ln w="3175" algn="ctr">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b="0" dirty="0">
                <a:solidFill>
                  <a:schemeClr val="bg2">
                    <a:lumMod val="25000"/>
                  </a:schemeClr>
                </a:solidFill>
                <a:cs typeface="Arial" panose="020B0604020202020204" pitchFamily="34" charset="0"/>
              </a:rPr>
              <a:t>“Give me medicines with true clinical benefits”</a:t>
            </a:r>
          </a:p>
        </p:txBody>
      </p:sp>
      <p:sp>
        <p:nvSpPr>
          <p:cNvPr id="42" name="AutoShape 38">
            <a:hlinkClick r:id="rId2" action="ppaction://hlinksldjump"/>
          </p:cNvPr>
          <p:cNvSpPr>
            <a:spLocks noChangeArrowheads="1"/>
          </p:cNvSpPr>
          <p:nvPr/>
        </p:nvSpPr>
        <p:spPr bwMode="auto">
          <a:xfrm>
            <a:off x="5240423" y="2809683"/>
            <a:ext cx="1878199" cy="433124"/>
          </a:xfrm>
          <a:prstGeom prst="roundRect">
            <a:avLst>
              <a:gd name="adj" fmla="val 45120"/>
            </a:avLst>
          </a:prstGeom>
          <a:solidFill>
            <a:srgbClr val="D3D6E3"/>
          </a:solidFill>
          <a:ln w="3175" algn="ctr">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b="0" dirty="0">
                <a:solidFill>
                  <a:schemeClr val="bg2">
                    <a:lumMod val="25000"/>
                  </a:schemeClr>
                </a:solidFill>
                <a:cs typeface="Arial" panose="020B0604020202020204" pitchFamily="34" charset="0"/>
              </a:rPr>
              <a:t>“Give me clear, concise, relevant clinical &amp; scientific information”</a:t>
            </a:r>
          </a:p>
        </p:txBody>
      </p:sp>
      <p:sp>
        <p:nvSpPr>
          <p:cNvPr id="44" name="AutoShape 40">
            <a:hlinkClick r:id="rId2" action="ppaction://hlinksldjump"/>
          </p:cNvPr>
          <p:cNvSpPr>
            <a:spLocks noChangeArrowheads="1"/>
          </p:cNvSpPr>
          <p:nvPr/>
        </p:nvSpPr>
        <p:spPr bwMode="auto">
          <a:xfrm>
            <a:off x="8593933" y="2859974"/>
            <a:ext cx="1455968" cy="433124"/>
          </a:xfrm>
          <a:prstGeom prst="roundRect">
            <a:avLst>
              <a:gd name="adj" fmla="val 45120"/>
            </a:avLst>
          </a:prstGeom>
          <a:solidFill>
            <a:srgbClr val="D3D6E3"/>
          </a:solidFill>
          <a:ln w="3175" algn="ctr">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b="0" dirty="0">
                <a:solidFill>
                  <a:schemeClr val="bg2">
                    <a:lumMod val="25000"/>
                  </a:schemeClr>
                </a:solidFill>
              </a:rPr>
              <a:t>“Provide clinical benefits at a competitive price”</a:t>
            </a:r>
            <a:endParaRPr lang="en-US" altLang="en-US" sz="1200" b="0" dirty="0">
              <a:solidFill>
                <a:schemeClr val="bg2">
                  <a:lumMod val="25000"/>
                </a:schemeClr>
              </a:solidFill>
              <a:cs typeface="Arial" panose="020B0604020202020204" pitchFamily="34" charset="0"/>
            </a:endParaRPr>
          </a:p>
        </p:txBody>
      </p:sp>
      <p:sp>
        <p:nvSpPr>
          <p:cNvPr id="47" name="Oval 43"/>
          <p:cNvSpPr>
            <a:spLocks noChangeArrowheads="1"/>
          </p:cNvSpPr>
          <p:nvPr/>
        </p:nvSpPr>
        <p:spPr bwMode="auto">
          <a:xfrm>
            <a:off x="5213730" y="3888966"/>
            <a:ext cx="1931585" cy="519749"/>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Implement and expand use of innovative communication channels</a:t>
            </a:r>
          </a:p>
        </p:txBody>
      </p:sp>
      <p:sp>
        <p:nvSpPr>
          <p:cNvPr id="48" name="Oval 44"/>
          <p:cNvSpPr>
            <a:spLocks noChangeArrowheads="1"/>
          </p:cNvSpPr>
          <p:nvPr/>
        </p:nvSpPr>
        <p:spPr bwMode="auto">
          <a:xfrm>
            <a:off x="5218583" y="4660474"/>
            <a:ext cx="1921878" cy="668248"/>
          </a:xfrm>
          <a:prstGeom prst="ellipse">
            <a:avLst/>
          </a:prstGeom>
          <a:solidFill>
            <a:srgbClr val="D3D6E3"/>
          </a:solidFill>
          <a:ln w="9525">
            <a:solidFill>
              <a:schemeClr val="accent1"/>
            </a:solidFill>
            <a:round/>
            <a:headEnd/>
            <a:tailEnd/>
          </a:ln>
          <a:effectLst/>
        </p:spPr>
        <p:txBody>
          <a:bodyPr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solidFill>
                  <a:schemeClr val="bg2">
                    <a:lumMod val="25000"/>
                  </a:schemeClr>
                </a:solidFill>
                <a:cs typeface="Arial" panose="020B0604020202020204" pitchFamily="34" charset="0"/>
              </a:rPr>
              <a:t>Promote access; support Medicare Drug Benefit</a:t>
            </a:r>
          </a:p>
        </p:txBody>
      </p:sp>
      <p:sp>
        <p:nvSpPr>
          <p:cNvPr id="49" name="AutoShape 45"/>
          <p:cNvSpPr>
            <a:spLocks noChangeArrowheads="1"/>
          </p:cNvSpPr>
          <p:nvPr/>
        </p:nvSpPr>
        <p:spPr bwMode="auto">
          <a:xfrm>
            <a:off x="2889643" y="5637542"/>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0" name="AutoShape 46"/>
          <p:cNvSpPr>
            <a:spLocks noChangeArrowheads="1"/>
          </p:cNvSpPr>
          <p:nvPr/>
        </p:nvSpPr>
        <p:spPr bwMode="auto">
          <a:xfrm>
            <a:off x="6121892" y="5459735"/>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1" name="AutoShape 47"/>
          <p:cNvSpPr>
            <a:spLocks noChangeArrowheads="1"/>
          </p:cNvSpPr>
          <p:nvPr/>
        </p:nvSpPr>
        <p:spPr bwMode="auto">
          <a:xfrm>
            <a:off x="9351049" y="5660050"/>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2" name="Text Box 48"/>
          <p:cNvSpPr txBox="1">
            <a:spLocks noChangeArrowheads="1"/>
          </p:cNvSpPr>
          <p:nvPr/>
        </p:nvSpPr>
        <p:spPr bwMode="auto">
          <a:xfrm>
            <a:off x="1329937" y="926385"/>
            <a:ext cx="9696747" cy="276999"/>
          </a:xfrm>
          <a:prstGeom prst="rect">
            <a:avLst/>
          </a:prstGeom>
          <a:noFill/>
          <a:ln w="25400">
            <a:no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5720" rIns="4572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1200" dirty="0">
                <a:solidFill>
                  <a:schemeClr val="bg2">
                    <a:lumMod val="25000"/>
                  </a:schemeClr>
                </a:solidFill>
              </a:rPr>
              <a:t>Preserving and Improving Human Life by Putting Patients First</a:t>
            </a:r>
          </a:p>
        </p:txBody>
      </p:sp>
      <p:cxnSp>
        <p:nvCxnSpPr>
          <p:cNvPr id="64" name="Straight Arrow Connector 63">
            <a:extLst>
              <a:ext uri="{FF2B5EF4-FFF2-40B4-BE49-F238E27FC236}">
                <a16:creationId xmlns:a16="http://schemas.microsoft.com/office/drawing/2014/main" id="{CF5C2929-C080-9644-8160-756CFCA0874D}"/>
              </a:ext>
            </a:extLst>
          </p:cNvPr>
          <p:cNvCxnSpPr>
            <a:stCxn id="26" idx="0"/>
            <a:endCxn id="10" idx="4"/>
          </p:cNvCxnSpPr>
          <p:nvPr/>
        </p:nvCxnSpPr>
        <p:spPr>
          <a:xfrm flipH="1" flipV="1">
            <a:off x="6179522" y="1824367"/>
            <a:ext cx="1" cy="1095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08F02C6D-6E9E-A149-96AC-A5D464E7D0BC}"/>
              </a:ext>
            </a:extLst>
          </p:cNvPr>
          <p:cNvSpPr/>
          <p:nvPr/>
        </p:nvSpPr>
        <p:spPr>
          <a:xfrm>
            <a:off x="1041558" y="3320537"/>
            <a:ext cx="10108884" cy="276999"/>
          </a:xfrm>
          <a:prstGeom prst="rect">
            <a:avLst/>
          </a:prstGeom>
        </p:spPr>
        <p:txBody>
          <a:bodyPr wrap="square">
            <a:spAutoFit/>
          </a:bodyPr>
          <a:lstStyle/>
          <a:p>
            <a:pPr algn="ctr">
              <a:spcBef>
                <a:spcPct val="0"/>
              </a:spcBef>
            </a:pPr>
            <a:r>
              <a:rPr lang="en-US" altLang="en-US" sz="1200" b="1" noProof="1">
                <a:solidFill>
                  <a:schemeClr val="bg2">
                    <a:lumMod val="25000"/>
                  </a:schemeClr>
                </a:solidFill>
                <a:latin typeface="Arial Narrow" panose="020B0606020202030204" pitchFamily="34" charset="0"/>
              </a:rPr>
              <a:t>Ensuring Organizational Competence</a:t>
            </a:r>
          </a:p>
        </p:txBody>
      </p:sp>
      <p:sp>
        <p:nvSpPr>
          <p:cNvPr id="53" name="AutoShape 45">
            <a:extLst>
              <a:ext uri="{FF2B5EF4-FFF2-40B4-BE49-F238E27FC236}">
                <a16:creationId xmlns:a16="http://schemas.microsoft.com/office/drawing/2014/main" id="{B1D5B88E-3C33-0341-89D5-43802A16DFD6}"/>
              </a:ext>
            </a:extLst>
          </p:cNvPr>
          <p:cNvSpPr>
            <a:spLocks noChangeArrowheads="1"/>
          </p:cNvSpPr>
          <p:nvPr/>
        </p:nvSpPr>
        <p:spPr bwMode="auto">
          <a:xfrm>
            <a:off x="2889643" y="3426465"/>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4" name="AutoShape 45">
            <a:extLst>
              <a:ext uri="{FF2B5EF4-FFF2-40B4-BE49-F238E27FC236}">
                <a16:creationId xmlns:a16="http://schemas.microsoft.com/office/drawing/2014/main" id="{E44D1B04-FCD9-244D-AE70-D619E4036103}"/>
              </a:ext>
            </a:extLst>
          </p:cNvPr>
          <p:cNvSpPr>
            <a:spLocks noChangeArrowheads="1"/>
          </p:cNvSpPr>
          <p:nvPr/>
        </p:nvSpPr>
        <p:spPr bwMode="auto">
          <a:xfrm>
            <a:off x="9351049" y="3415047"/>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9" name="TextBox 18">
            <a:extLst>
              <a:ext uri="{FF2B5EF4-FFF2-40B4-BE49-F238E27FC236}">
                <a16:creationId xmlns:a16="http://schemas.microsoft.com/office/drawing/2014/main" id="{5DF41AC2-6CD4-C249-BBBA-562A2ECED82F}"/>
              </a:ext>
            </a:extLst>
          </p:cNvPr>
          <p:cNvSpPr txBox="1"/>
          <p:nvPr/>
        </p:nvSpPr>
        <p:spPr>
          <a:xfrm>
            <a:off x="4258871" y="5573435"/>
            <a:ext cx="4275667" cy="430887"/>
          </a:xfrm>
          <a:prstGeom prst="rect">
            <a:avLst/>
          </a:prstGeom>
          <a:noFill/>
        </p:spPr>
        <p:txBody>
          <a:bodyPr wrap="square" rtlCol="0">
            <a:spAutoFit/>
          </a:bodyPr>
          <a:lstStyle/>
          <a:p>
            <a:pPr algn="ctr"/>
            <a:r>
              <a:rPr lang="en-US" altLang="en-US" sz="1200" b="1" dirty="0">
                <a:solidFill>
                  <a:schemeClr val="bg2">
                    <a:lumMod val="25000"/>
                  </a:schemeClr>
                </a:solidFill>
                <a:latin typeface="Arial Narrow" panose="020B0606020202030204" pitchFamily="34" charset="0"/>
              </a:rPr>
              <a:t>Create a High Performance / High Integrity Organization</a:t>
            </a:r>
            <a:endParaRPr lang="en-US" altLang="en-US" sz="1200" b="1" noProof="1">
              <a:solidFill>
                <a:schemeClr val="bg2">
                  <a:lumMod val="25000"/>
                </a:schemeClr>
              </a:solidFill>
              <a:latin typeface="Arial Narrow" panose="020B0606020202030204" pitchFamily="34" charset="0"/>
            </a:endParaRPr>
          </a:p>
          <a:p>
            <a:pPr algn="ctr"/>
            <a:endParaRPr lang="en-US" sz="1000" dirty="0"/>
          </a:p>
        </p:txBody>
      </p:sp>
      <p:sp>
        <p:nvSpPr>
          <p:cNvPr id="56" name="AutoShape 46">
            <a:extLst>
              <a:ext uri="{FF2B5EF4-FFF2-40B4-BE49-F238E27FC236}">
                <a16:creationId xmlns:a16="http://schemas.microsoft.com/office/drawing/2014/main" id="{2BF0DA3C-A897-8643-B499-198013860D75}"/>
              </a:ext>
            </a:extLst>
          </p:cNvPr>
          <p:cNvSpPr>
            <a:spLocks noChangeArrowheads="1"/>
          </p:cNvSpPr>
          <p:nvPr/>
        </p:nvSpPr>
        <p:spPr bwMode="auto">
          <a:xfrm>
            <a:off x="6117106" y="3248554"/>
            <a:ext cx="274813" cy="148500"/>
          </a:xfrm>
          <a:prstGeom prst="triangle">
            <a:avLst>
              <a:gd name="adj" fmla="val 50000"/>
            </a:avLst>
          </a:prstGeom>
          <a:solidFill>
            <a:schemeClr val="tx2"/>
          </a:solidFill>
          <a:ln w="25400">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4572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Tree>
    <p:extLst>
      <p:ext uri="{BB962C8B-B14F-4D97-AF65-F5344CB8AC3E}">
        <p14:creationId xmlns:p14="http://schemas.microsoft.com/office/powerpoint/2010/main" val="2554426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17</a:t>
            </a:fld>
            <a:endParaRPr lang="en-US"/>
          </a:p>
        </p:txBody>
      </p:sp>
      <p:sp>
        <p:nvSpPr>
          <p:cNvPr id="4" name="Content Placeholder 3"/>
          <p:cNvSpPr>
            <a:spLocks noGrp="1"/>
          </p:cNvSpPr>
          <p:nvPr>
            <p:ph sz="quarter" idx="13"/>
          </p:nvPr>
        </p:nvSpPr>
        <p:spPr/>
        <p:txBody>
          <a:bodyPr/>
          <a:lstStyle/>
          <a:p>
            <a:r>
              <a:rPr lang="en-US" altLang="en-US" dirty="0"/>
              <a:t>Scientific Strategy Map Example</a:t>
            </a:r>
            <a:endParaRPr lang="en-US" dirty="0"/>
          </a:p>
        </p:txBody>
      </p:sp>
      <p:sp>
        <p:nvSpPr>
          <p:cNvPr id="12" name="AutoShape 13"/>
          <p:cNvSpPr>
            <a:spLocks noChangeArrowheads="1"/>
          </p:cNvSpPr>
          <p:nvPr/>
        </p:nvSpPr>
        <p:spPr bwMode="auto">
          <a:xfrm>
            <a:off x="2252780" y="5411136"/>
            <a:ext cx="556415"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3" name="AutoShape 14"/>
          <p:cNvSpPr>
            <a:spLocks noChangeArrowheads="1"/>
          </p:cNvSpPr>
          <p:nvPr/>
        </p:nvSpPr>
        <p:spPr bwMode="auto">
          <a:xfrm>
            <a:off x="5671706" y="5418570"/>
            <a:ext cx="556415"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62" name="AutoShape 15">
            <a:extLst>
              <a:ext uri="{FF2B5EF4-FFF2-40B4-BE49-F238E27FC236}">
                <a16:creationId xmlns:a16="http://schemas.microsoft.com/office/drawing/2014/main" id="{88B22410-D786-2A49-A6D5-752A8F5A8F90}"/>
              </a:ext>
            </a:extLst>
          </p:cNvPr>
          <p:cNvSpPr>
            <a:spLocks noChangeArrowheads="1"/>
          </p:cNvSpPr>
          <p:nvPr/>
        </p:nvSpPr>
        <p:spPr bwMode="auto">
          <a:xfrm>
            <a:off x="5773366" y="3225126"/>
            <a:ext cx="551982"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63" name="AutoShape 15">
            <a:extLst>
              <a:ext uri="{FF2B5EF4-FFF2-40B4-BE49-F238E27FC236}">
                <a16:creationId xmlns:a16="http://schemas.microsoft.com/office/drawing/2014/main" id="{EFAC2E3D-7BD6-4C4A-A37A-25E6F4E27B3D}"/>
              </a:ext>
            </a:extLst>
          </p:cNvPr>
          <p:cNvSpPr>
            <a:spLocks noChangeArrowheads="1"/>
          </p:cNvSpPr>
          <p:nvPr/>
        </p:nvSpPr>
        <p:spPr bwMode="auto">
          <a:xfrm>
            <a:off x="2352339" y="3221360"/>
            <a:ext cx="551982"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1" name="Rectangle 12"/>
          <p:cNvSpPr>
            <a:spLocks noChangeArrowheads="1"/>
          </p:cNvSpPr>
          <p:nvPr/>
        </p:nvSpPr>
        <p:spPr bwMode="auto">
          <a:xfrm>
            <a:off x="1060112" y="5743004"/>
            <a:ext cx="9962497" cy="653429"/>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endParaRPr lang="en-US" altLang="en-US" sz="800">
              <a:solidFill>
                <a:schemeClr val="bg2">
                  <a:lumMod val="25000"/>
                </a:schemeClr>
              </a:solidFill>
              <a:latin typeface="Tahoma" panose="020B0604030504040204" pitchFamily="34" charset="0"/>
            </a:endParaRPr>
          </a:p>
        </p:txBody>
      </p:sp>
      <p:sp>
        <p:nvSpPr>
          <p:cNvPr id="14" name="AutoShape 15"/>
          <p:cNvSpPr>
            <a:spLocks noChangeArrowheads="1"/>
          </p:cNvSpPr>
          <p:nvPr/>
        </p:nvSpPr>
        <p:spPr bwMode="auto">
          <a:xfrm>
            <a:off x="9054542" y="5411136"/>
            <a:ext cx="556415"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5" name="Rectangle 16"/>
          <p:cNvSpPr>
            <a:spLocks noChangeArrowheads="1"/>
          </p:cNvSpPr>
          <p:nvPr/>
        </p:nvSpPr>
        <p:spPr bwMode="auto">
          <a:xfrm>
            <a:off x="1068694" y="5608437"/>
            <a:ext cx="9962497" cy="178565"/>
          </a:xfrm>
          <a:prstGeom prst="rect">
            <a:avLst/>
          </a:prstGeom>
          <a:solidFill>
            <a:schemeClr val="bg1">
              <a:lumMod val="85000"/>
            </a:schemeClr>
          </a:solidFill>
          <a:ln w="12700">
            <a:solidFill>
              <a:schemeClr val="tx1"/>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dirty="0">
                <a:solidFill>
                  <a:schemeClr val="bg2">
                    <a:lumMod val="25000"/>
                  </a:schemeClr>
                </a:solidFill>
                <a:latin typeface="Tahoma" panose="020B0604030504040204" pitchFamily="34" charset="0"/>
              </a:rPr>
              <a:t>  People and Organization </a:t>
            </a:r>
          </a:p>
        </p:txBody>
      </p:sp>
      <p:sp>
        <p:nvSpPr>
          <p:cNvPr id="16" name="Oval 17">
            <a:hlinkClick r:id="rId2" action="ppaction://hlinksldjump" tooltip="Thomson Scientific will forge &amp; communicate an understanding of common core values and ingrain and translate them into the way we do business. "/>
          </p:cNvPr>
          <p:cNvSpPr>
            <a:spLocks noChangeArrowheads="1"/>
          </p:cNvSpPr>
          <p:nvPr/>
        </p:nvSpPr>
        <p:spPr bwMode="auto">
          <a:xfrm>
            <a:off x="1423295" y="5918299"/>
            <a:ext cx="1801985" cy="456781"/>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Ingrain Common Core Values</a:t>
            </a:r>
          </a:p>
        </p:txBody>
      </p:sp>
      <p:sp>
        <p:nvSpPr>
          <p:cNvPr id="17" name="Oval 18">
            <a:hlinkClick r:id="rId2" action="ppaction://hlinksldjump" tooltip="Thomson Scientific will create a customer-centric organization by providing our people with the training they need to develop skill-sets that focus on building long-lasting customer relationships, understanding customer and market needs, and the role..."/>
          </p:cNvPr>
          <p:cNvSpPr>
            <a:spLocks noChangeArrowheads="1"/>
          </p:cNvSpPr>
          <p:nvPr/>
        </p:nvSpPr>
        <p:spPr bwMode="auto">
          <a:xfrm>
            <a:off x="4752809" y="5888880"/>
            <a:ext cx="1982248" cy="442845"/>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Provide Information for Decision-making</a:t>
            </a:r>
          </a:p>
        </p:txBody>
      </p:sp>
      <p:sp>
        <p:nvSpPr>
          <p:cNvPr id="18" name="Oval 19">
            <a:hlinkClick r:id="rId2" action="ppaction://hlinksldjump" tooltip="Thomson Scientific will create a working environment that thrives upon employees rising to new challenges by performing new functions, driving initiatives and gaining greater responsibility. "/>
          </p:cNvPr>
          <p:cNvSpPr>
            <a:spLocks noChangeArrowheads="1"/>
          </p:cNvSpPr>
          <p:nvPr/>
        </p:nvSpPr>
        <p:spPr bwMode="auto">
          <a:xfrm>
            <a:off x="8046476" y="5865653"/>
            <a:ext cx="2162018" cy="481556"/>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Ensure Employees have the Necessary Skills to  Supp0rt the Mission</a:t>
            </a:r>
          </a:p>
        </p:txBody>
      </p:sp>
      <p:sp>
        <p:nvSpPr>
          <p:cNvPr id="20" name="Text Box 21"/>
          <p:cNvSpPr txBox="1">
            <a:spLocks noChangeArrowheads="1"/>
          </p:cNvSpPr>
          <p:nvPr/>
        </p:nvSpPr>
        <p:spPr bwMode="auto">
          <a:xfrm rot="16240869">
            <a:off x="225414" y="2610719"/>
            <a:ext cx="1278986" cy="277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1000" b="0" i="1" dirty="0">
                <a:solidFill>
                  <a:schemeClr val="bg2">
                    <a:lumMod val="25000"/>
                  </a:schemeClr>
                </a:solidFill>
                <a:latin typeface="Tahoma" panose="020B0604030504040204" pitchFamily="34" charset="0"/>
              </a:rPr>
              <a:t>Customers</a:t>
            </a:r>
          </a:p>
        </p:txBody>
      </p:sp>
      <p:sp>
        <p:nvSpPr>
          <p:cNvPr id="50" name="Rectangle 8"/>
          <p:cNvSpPr>
            <a:spLocks noChangeArrowheads="1"/>
          </p:cNvSpPr>
          <p:nvPr/>
        </p:nvSpPr>
        <p:spPr bwMode="auto">
          <a:xfrm>
            <a:off x="1147070" y="2360674"/>
            <a:ext cx="6559862" cy="145550"/>
          </a:xfrm>
          <a:prstGeom prst="rect">
            <a:avLst/>
          </a:prstGeom>
          <a:no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375" tIns="39688" rIns="79375" bIns="39688" anchor="ctr"/>
          <a:lstStyle>
            <a:lvl1pPr defTabSz="808038">
              <a:spcBef>
                <a:spcPct val="35000"/>
              </a:spcBef>
              <a:defRPr sz="1600" b="1">
                <a:solidFill>
                  <a:schemeClr val="tx1"/>
                </a:solidFill>
                <a:latin typeface="Arial Narrow" panose="020B0606020202030204" pitchFamily="34" charset="0"/>
              </a:defRPr>
            </a:lvl1pPr>
            <a:lvl2pPr marL="742950" indent="-285750" defTabSz="808038">
              <a:spcBef>
                <a:spcPct val="35000"/>
              </a:spcBef>
              <a:defRPr sz="1600" b="1">
                <a:solidFill>
                  <a:schemeClr val="tx1"/>
                </a:solidFill>
                <a:latin typeface="Arial Narrow" panose="020B0606020202030204" pitchFamily="34" charset="0"/>
              </a:defRPr>
            </a:lvl2pPr>
            <a:lvl3pPr marL="1143000" indent="-228600" defTabSz="808038">
              <a:spcBef>
                <a:spcPct val="35000"/>
              </a:spcBef>
              <a:defRPr sz="1600" b="1">
                <a:solidFill>
                  <a:schemeClr val="tx1"/>
                </a:solidFill>
                <a:latin typeface="Arial Narrow" panose="020B0606020202030204" pitchFamily="34" charset="0"/>
              </a:defRPr>
            </a:lvl3pPr>
            <a:lvl4pPr marL="1600200" indent="-228600" defTabSz="808038">
              <a:spcBef>
                <a:spcPct val="35000"/>
              </a:spcBef>
              <a:defRPr sz="1600" b="1">
                <a:solidFill>
                  <a:schemeClr val="tx1"/>
                </a:solidFill>
                <a:latin typeface="Arial Narrow" panose="020B0606020202030204" pitchFamily="34" charset="0"/>
              </a:defRPr>
            </a:lvl4pPr>
            <a:lvl5pPr marL="2057400" indent="-228600" defTabSz="808038">
              <a:spcBef>
                <a:spcPct val="35000"/>
              </a:spcBef>
              <a:defRPr sz="1600" b="1">
                <a:solidFill>
                  <a:schemeClr val="tx1"/>
                </a:solidFill>
                <a:latin typeface="Arial Narrow" panose="020B0606020202030204" pitchFamily="34" charset="0"/>
              </a:defRPr>
            </a:lvl5pPr>
            <a:lvl6pPr marL="2514600" indent="-228600" defTabSz="8080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8080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8080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808038"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800" dirty="0">
                <a:solidFill>
                  <a:schemeClr val="bg2">
                    <a:lumMod val="25000"/>
                  </a:schemeClr>
                </a:solidFill>
                <a:latin typeface="Tahoma" panose="020B0604030504040204" pitchFamily="34" charset="0"/>
              </a:rPr>
              <a:t>Segments:  Buyers and End Users</a:t>
            </a:r>
          </a:p>
        </p:txBody>
      </p:sp>
      <p:sp>
        <p:nvSpPr>
          <p:cNvPr id="53" name="Oval 11">
            <a:hlinkClick r:id="rId2" action="ppaction://hlinksldjump" tooltip="Thomson Scientific will work toward building and maintaining critical lasting relationships that leverage our strong brand.and enhance its strength going forward."/>
          </p:cNvPr>
          <p:cNvSpPr>
            <a:spLocks noChangeArrowheads="1"/>
          </p:cNvSpPr>
          <p:nvPr/>
        </p:nvSpPr>
        <p:spPr bwMode="auto">
          <a:xfrm>
            <a:off x="3403178" y="2500031"/>
            <a:ext cx="1398609" cy="506330"/>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Ensure Client's are satisfied  </a:t>
            </a:r>
          </a:p>
        </p:txBody>
      </p:sp>
      <p:sp>
        <p:nvSpPr>
          <p:cNvPr id="28" name="Text Box 24"/>
          <p:cNvSpPr txBox="1">
            <a:spLocks noChangeArrowheads="1"/>
          </p:cNvSpPr>
          <p:nvPr/>
        </p:nvSpPr>
        <p:spPr bwMode="auto">
          <a:xfrm rot="16240869">
            <a:off x="59403" y="4255150"/>
            <a:ext cx="1560797" cy="279599"/>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1000" b="0" i="1" dirty="0">
                <a:solidFill>
                  <a:schemeClr val="bg2">
                    <a:lumMod val="25000"/>
                  </a:schemeClr>
                </a:solidFill>
                <a:latin typeface="Tahoma" panose="020B0604030504040204" pitchFamily="34" charset="0"/>
              </a:rPr>
              <a:t>Internal Process</a:t>
            </a:r>
          </a:p>
        </p:txBody>
      </p:sp>
      <p:sp>
        <p:nvSpPr>
          <p:cNvPr id="47" name="Rectangle 26"/>
          <p:cNvSpPr>
            <a:spLocks noChangeArrowheads="1"/>
          </p:cNvSpPr>
          <p:nvPr/>
        </p:nvSpPr>
        <p:spPr bwMode="auto">
          <a:xfrm>
            <a:off x="1117596" y="3410935"/>
            <a:ext cx="3299266" cy="2105837"/>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46038" rIns="63500" bIns="46038"/>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a:solidFill>
                <a:schemeClr val="bg2">
                  <a:lumMod val="25000"/>
                </a:schemeClr>
              </a:solidFill>
              <a:latin typeface="Tahoma" panose="020B0604030504040204" pitchFamily="34" charset="0"/>
            </a:endParaRPr>
          </a:p>
        </p:txBody>
      </p:sp>
      <p:sp>
        <p:nvSpPr>
          <p:cNvPr id="48" name="Rectangle 27"/>
          <p:cNvSpPr>
            <a:spLocks noChangeArrowheads="1"/>
          </p:cNvSpPr>
          <p:nvPr/>
        </p:nvSpPr>
        <p:spPr bwMode="auto">
          <a:xfrm>
            <a:off x="1106773" y="3413798"/>
            <a:ext cx="3301070" cy="188967"/>
          </a:xfrm>
          <a:prstGeom prst="rect">
            <a:avLst/>
          </a:prstGeom>
          <a:solidFill>
            <a:schemeClr val="bg1">
              <a:lumMod val="85000"/>
            </a:schemeClr>
          </a:solidFill>
          <a:ln w="12700">
            <a:solidFill>
              <a:schemeClr val="tx1"/>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dirty="0">
                <a:solidFill>
                  <a:schemeClr val="bg2">
                    <a:lumMod val="25000"/>
                  </a:schemeClr>
                </a:solidFill>
                <a:latin typeface="Tahoma" panose="020B0604030504040204" pitchFamily="34" charset="0"/>
              </a:rPr>
              <a:t>Markets and Customers</a:t>
            </a:r>
          </a:p>
        </p:txBody>
      </p:sp>
      <p:sp>
        <p:nvSpPr>
          <p:cNvPr id="45" name="Rectangle 29"/>
          <p:cNvSpPr>
            <a:spLocks noChangeArrowheads="1"/>
          </p:cNvSpPr>
          <p:nvPr/>
        </p:nvSpPr>
        <p:spPr bwMode="auto">
          <a:xfrm>
            <a:off x="4512467" y="3403193"/>
            <a:ext cx="3201857" cy="2113579"/>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46038" rIns="63500" bIns="46038"/>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a:solidFill>
                <a:schemeClr val="bg2">
                  <a:lumMod val="25000"/>
                </a:schemeClr>
              </a:solidFill>
              <a:latin typeface="Tahoma" panose="020B0604030504040204" pitchFamily="34" charset="0"/>
            </a:endParaRPr>
          </a:p>
        </p:txBody>
      </p:sp>
      <p:sp>
        <p:nvSpPr>
          <p:cNvPr id="46" name="Rectangle 30"/>
          <p:cNvSpPr>
            <a:spLocks noChangeArrowheads="1"/>
          </p:cNvSpPr>
          <p:nvPr/>
        </p:nvSpPr>
        <p:spPr bwMode="auto">
          <a:xfrm>
            <a:off x="4510663" y="3414649"/>
            <a:ext cx="3203661" cy="199043"/>
          </a:xfrm>
          <a:prstGeom prst="rect">
            <a:avLst/>
          </a:prstGeom>
          <a:solidFill>
            <a:schemeClr val="bg1">
              <a:lumMod val="85000"/>
            </a:schemeClr>
          </a:solidFill>
          <a:ln w="12700">
            <a:solidFill>
              <a:schemeClr val="tx1"/>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dirty="0">
                <a:solidFill>
                  <a:schemeClr val="bg2">
                    <a:lumMod val="25000"/>
                  </a:schemeClr>
                </a:solidFill>
                <a:latin typeface="Tahoma" panose="020B0604030504040204" pitchFamily="34" charset="0"/>
              </a:rPr>
              <a:t>Solutions</a:t>
            </a:r>
          </a:p>
        </p:txBody>
      </p:sp>
      <p:sp>
        <p:nvSpPr>
          <p:cNvPr id="32" name="Oval 34">
            <a:hlinkClick r:id="rId2" action="ppaction://hlinksldjump" tooltip="Thomson Scientific will improve the critical editorial process such that we can efficiently deliver quality content to our customers in a timely and highly reliable manner.  Efficiency and productivity in the editorial process should never come at the..."/>
          </p:cNvPr>
          <p:cNvSpPr>
            <a:spLocks noChangeArrowheads="1"/>
          </p:cNvSpPr>
          <p:nvPr/>
        </p:nvSpPr>
        <p:spPr bwMode="auto">
          <a:xfrm>
            <a:off x="8488181" y="3758516"/>
            <a:ext cx="2099697" cy="616267"/>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Improve Cost and Performance of the Editorial Process</a:t>
            </a:r>
          </a:p>
        </p:txBody>
      </p:sp>
      <p:sp>
        <p:nvSpPr>
          <p:cNvPr id="33" name="Oval 35">
            <a:hlinkClick r:id="rId2" action="ppaction://hlinksldjump" tooltip="Thomson Scientific will strive to invest in new and enhanced products that fulfill customer requirements of delivering the best content and functionality in a timely, accurate and reliable manner.  These product solutions will be an embedded part of..."/>
          </p:cNvPr>
          <p:cNvSpPr>
            <a:spLocks noChangeArrowheads="1"/>
          </p:cNvSpPr>
          <p:nvPr/>
        </p:nvSpPr>
        <p:spPr bwMode="auto">
          <a:xfrm>
            <a:off x="1712871" y="3728359"/>
            <a:ext cx="1830922" cy="647235"/>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Invest in Products That Fulfill Customer Requirements</a:t>
            </a:r>
          </a:p>
        </p:txBody>
      </p:sp>
      <p:sp>
        <p:nvSpPr>
          <p:cNvPr id="34" name="Oval 36">
            <a:hlinkClick r:id="rId2" action="ppaction://hlinksldjump" tooltip="Thomson Scientific will increase speed to market with enhanced or new products and solutions that leverage investments and improve the quality, timeliness and reliability of our content and solutions. "/>
          </p:cNvPr>
          <p:cNvSpPr>
            <a:spLocks noChangeArrowheads="1"/>
          </p:cNvSpPr>
          <p:nvPr/>
        </p:nvSpPr>
        <p:spPr bwMode="auto">
          <a:xfrm>
            <a:off x="4986883" y="3728359"/>
            <a:ext cx="2124951" cy="715365"/>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Increase Speed To Market With Enhanced or New Products and Solutions</a:t>
            </a:r>
          </a:p>
        </p:txBody>
      </p:sp>
      <p:sp>
        <p:nvSpPr>
          <p:cNvPr id="42" name="Oval 44">
            <a:hlinkClick r:id="rId2" action="ppaction://hlinksldjump" tooltip="Thomson Scientific will leverage the investments already made in content, common platforms, systems and processes and integrate and build upon them in new products, or content development.  This will enable us to efficiently deliver a more integrated..."/>
          </p:cNvPr>
          <p:cNvSpPr>
            <a:spLocks noChangeArrowheads="1"/>
          </p:cNvSpPr>
          <p:nvPr/>
        </p:nvSpPr>
        <p:spPr bwMode="auto">
          <a:xfrm>
            <a:off x="2602175" y="4694567"/>
            <a:ext cx="6919620" cy="523362"/>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cs typeface="Times New Roman" panose="02020603050405020304" pitchFamily="18" charset="0"/>
              </a:rPr>
              <a:t>Leverage Content, Common Platforms, Systems and Processes</a:t>
            </a:r>
            <a:r>
              <a:rPr lang="en-US" altLang="en-US" sz="900" b="0" dirty="0">
                <a:solidFill>
                  <a:schemeClr val="bg2">
                    <a:lumMod val="25000"/>
                  </a:schemeClr>
                </a:solidFill>
                <a:latin typeface="Tahoma" panose="020B0604030504040204" pitchFamily="34" charset="0"/>
              </a:rPr>
              <a:t> </a:t>
            </a:r>
          </a:p>
        </p:txBody>
      </p:sp>
      <p:sp>
        <p:nvSpPr>
          <p:cNvPr id="54" name="Text Box 22"/>
          <p:cNvSpPr txBox="1">
            <a:spLocks noChangeArrowheads="1"/>
          </p:cNvSpPr>
          <p:nvPr/>
        </p:nvSpPr>
        <p:spPr bwMode="auto">
          <a:xfrm rot="16240869">
            <a:off x="175461" y="5834414"/>
            <a:ext cx="126365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50000"/>
              </a:spcBef>
              <a:buClrTx/>
              <a:buFontTx/>
              <a:buNone/>
            </a:pPr>
            <a:r>
              <a:rPr lang="en-US" altLang="en-US" sz="1000" i="1" dirty="0">
                <a:latin typeface="Helvetica" panose="020B0604020202020204" pitchFamily="34" charset="0"/>
              </a:rPr>
              <a:t>Talent &amp; Technology</a:t>
            </a:r>
            <a:endParaRPr lang="en-US" altLang="en-US" sz="1000" b="0" i="1" dirty="0">
              <a:latin typeface="Helvetica" panose="020B0604020202020204" pitchFamily="34" charset="0"/>
            </a:endParaRPr>
          </a:p>
        </p:txBody>
      </p:sp>
      <p:sp>
        <p:nvSpPr>
          <p:cNvPr id="65" name="AutoShape 15">
            <a:extLst>
              <a:ext uri="{FF2B5EF4-FFF2-40B4-BE49-F238E27FC236}">
                <a16:creationId xmlns:a16="http://schemas.microsoft.com/office/drawing/2014/main" id="{73A420A6-052F-B644-84CE-B781361F6E4E}"/>
              </a:ext>
            </a:extLst>
          </p:cNvPr>
          <p:cNvSpPr>
            <a:spLocks noChangeArrowheads="1"/>
          </p:cNvSpPr>
          <p:nvPr/>
        </p:nvSpPr>
        <p:spPr bwMode="auto">
          <a:xfrm>
            <a:off x="9090367" y="2666343"/>
            <a:ext cx="551982"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5" name="Rectangle 8">
            <a:extLst>
              <a:ext uri="{FF2B5EF4-FFF2-40B4-BE49-F238E27FC236}">
                <a16:creationId xmlns:a16="http://schemas.microsoft.com/office/drawing/2014/main" id="{B8E9B969-964C-FA4E-869D-39A0AEE444C0}"/>
              </a:ext>
            </a:extLst>
          </p:cNvPr>
          <p:cNvSpPr>
            <a:spLocks noChangeArrowheads="1"/>
          </p:cNvSpPr>
          <p:nvPr/>
        </p:nvSpPr>
        <p:spPr bwMode="auto">
          <a:xfrm>
            <a:off x="1154189" y="2934415"/>
            <a:ext cx="6560135" cy="283749"/>
          </a:xfrm>
          <a:prstGeom prst="rect">
            <a:avLst/>
          </a:prstGeom>
          <a:noFill/>
          <a:ln w="12700">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9375" tIns="39688" rIns="79375" bIns="39688" anchor="ctr"/>
          <a:lstStyle>
            <a:lvl1pPr defTabSz="808038">
              <a:spcBef>
                <a:spcPct val="35000"/>
              </a:spcBef>
              <a:defRPr sz="1600" b="1">
                <a:solidFill>
                  <a:schemeClr val="tx1"/>
                </a:solidFill>
                <a:latin typeface="Arial Narrow" panose="020B0606020202030204" pitchFamily="34" charset="0"/>
              </a:defRPr>
            </a:lvl1pPr>
            <a:lvl2pPr marL="742950" indent="-285750" defTabSz="808038">
              <a:spcBef>
                <a:spcPct val="35000"/>
              </a:spcBef>
              <a:defRPr sz="1600" b="1">
                <a:solidFill>
                  <a:schemeClr val="tx1"/>
                </a:solidFill>
                <a:latin typeface="Arial Narrow" panose="020B0606020202030204" pitchFamily="34" charset="0"/>
              </a:defRPr>
            </a:lvl2pPr>
            <a:lvl3pPr marL="1143000" indent="-228600" defTabSz="808038">
              <a:spcBef>
                <a:spcPct val="35000"/>
              </a:spcBef>
              <a:defRPr sz="1600" b="1">
                <a:solidFill>
                  <a:schemeClr val="tx1"/>
                </a:solidFill>
                <a:latin typeface="Arial Narrow" panose="020B0606020202030204" pitchFamily="34" charset="0"/>
              </a:defRPr>
            </a:lvl3pPr>
            <a:lvl4pPr marL="1600200" indent="-228600" defTabSz="808038">
              <a:spcBef>
                <a:spcPct val="35000"/>
              </a:spcBef>
              <a:defRPr sz="1600" b="1">
                <a:solidFill>
                  <a:schemeClr val="tx1"/>
                </a:solidFill>
                <a:latin typeface="Arial Narrow" panose="020B0606020202030204" pitchFamily="34" charset="0"/>
              </a:defRPr>
            </a:lvl4pPr>
            <a:lvl5pPr marL="2057400" indent="-228600" defTabSz="808038">
              <a:spcBef>
                <a:spcPct val="35000"/>
              </a:spcBef>
              <a:defRPr sz="1600" b="1">
                <a:solidFill>
                  <a:schemeClr val="tx1"/>
                </a:solidFill>
                <a:latin typeface="Arial Narrow" panose="020B0606020202030204" pitchFamily="34" charset="0"/>
              </a:defRPr>
            </a:lvl5pPr>
            <a:lvl6pPr marL="2514600" indent="-228600" defTabSz="8080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8080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8080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808038"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800" dirty="0">
                <a:solidFill>
                  <a:schemeClr val="bg2">
                    <a:lumMod val="25000"/>
                  </a:schemeClr>
                </a:solidFill>
                <a:latin typeface="Tahoma" panose="020B0604030504040204" pitchFamily="34" charset="0"/>
              </a:rPr>
              <a:t>Value Proposition:  </a:t>
            </a:r>
          </a:p>
          <a:p>
            <a:pPr>
              <a:spcBef>
                <a:spcPct val="0"/>
              </a:spcBef>
            </a:pPr>
            <a:r>
              <a:rPr lang="en-US" altLang="en-US" sz="800" dirty="0">
                <a:solidFill>
                  <a:schemeClr val="bg2">
                    <a:lumMod val="25000"/>
                  </a:schemeClr>
                </a:solidFill>
                <a:latin typeface="Tahoma" panose="020B0604030504040204" pitchFamily="34" charset="0"/>
              </a:rPr>
              <a:t>Provide content for decision-making; Provide solutions and technology; Maintain critical relationships </a:t>
            </a:r>
          </a:p>
        </p:txBody>
      </p:sp>
      <p:grpSp>
        <p:nvGrpSpPr>
          <p:cNvPr id="5" name="Group 4">
            <a:extLst>
              <a:ext uri="{FF2B5EF4-FFF2-40B4-BE49-F238E27FC236}">
                <a16:creationId xmlns:a16="http://schemas.microsoft.com/office/drawing/2014/main" id="{345BCDA6-A3A7-5C45-AC68-2F77F4AFA791}"/>
              </a:ext>
            </a:extLst>
          </p:cNvPr>
          <p:cNvGrpSpPr/>
          <p:nvPr/>
        </p:nvGrpSpPr>
        <p:grpSpPr>
          <a:xfrm>
            <a:off x="725705" y="1009892"/>
            <a:ext cx="10210151" cy="1200485"/>
            <a:chOff x="725705" y="713140"/>
            <a:chExt cx="10210151" cy="1386879"/>
          </a:xfrm>
          <a:solidFill>
            <a:schemeClr val="bg1"/>
          </a:solidFill>
        </p:grpSpPr>
        <p:sp>
          <p:nvSpPr>
            <p:cNvPr id="6" name="Rectangle 2"/>
            <p:cNvSpPr>
              <a:spLocks noChangeArrowheads="1"/>
            </p:cNvSpPr>
            <p:nvPr/>
          </p:nvSpPr>
          <p:spPr bwMode="auto">
            <a:xfrm>
              <a:off x="1122106" y="862690"/>
              <a:ext cx="9806593" cy="1160317"/>
            </a:xfrm>
            <a:prstGeom prst="rect">
              <a:avLst/>
            </a:prstGeom>
            <a:grp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800" i="1">
                <a:solidFill>
                  <a:schemeClr val="bg2">
                    <a:lumMod val="25000"/>
                  </a:schemeClr>
                </a:solidFill>
                <a:latin typeface="Tahoma" panose="020B0604030504040204" pitchFamily="34" charset="0"/>
              </a:endParaRPr>
            </a:p>
          </p:txBody>
        </p:sp>
        <p:sp>
          <p:nvSpPr>
            <p:cNvPr id="7" name="Rectangle 3"/>
            <p:cNvSpPr>
              <a:spLocks noChangeArrowheads="1"/>
            </p:cNvSpPr>
            <p:nvPr/>
          </p:nvSpPr>
          <p:spPr bwMode="auto">
            <a:xfrm>
              <a:off x="1129263" y="713140"/>
              <a:ext cx="9806593" cy="154841"/>
            </a:xfrm>
            <a:prstGeom prst="rect">
              <a:avLst/>
            </a:prstGeom>
            <a:solidFill>
              <a:schemeClr val="bg1">
                <a:lumMod val="85000"/>
              </a:schemeClr>
            </a:solidFill>
            <a:ln w="12700">
              <a:solidFill>
                <a:srgbClr val="333399"/>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i="1" dirty="0">
                  <a:solidFill>
                    <a:schemeClr val="bg2">
                      <a:lumMod val="25000"/>
                    </a:schemeClr>
                  </a:solidFill>
                  <a:latin typeface="Tahoma" panose="020B0604030504040204" pitchFamily="34" charset="0"/>
                </a:rPr>
                <a:t>Financial Performance</a:t>
              </a:r>
            </a:p>
          </p:txBody>
        </p:sp>
        <p:sp>
          <p:nvSpPr>
            <p:cNvPr id="8" name="Oval 4"/>
            <p:cNvSpPr>
              <a:spLocks noChangeArrowheads="1"/>
            </p:cNvSpPr>
            <p:nvPr/>
          </p:nvSpPr>
          <p:spPr bwMode="auto">
            <a:xfrm>
              <a:off x="4788700" y="942306"/>
              <a:ext cx="2882573" cy="325166"/>
            </a:xfrm>
            <a:prstGeom prst="ellipse">
              <a:avLst/>
            </a:prstGeom>
            <a:solidFill>
              <a:srgbClr val="D3D6E3"/>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lstStyle>
              <a:lvl1pPr defTabSz="666750">
                <a:spcBef>
                  <a:spcPct val="35000"/>
                </a:spcBef>
                <a:defRPr sz="1600" b="1">
                  <a:solidFill>
                    <a:schemeClr val="tx1"/>
                  </a:solidFill>
                  <a:latin typeface="Arial Narrow" panose="020B0606020202030204" pitchFamily="34" charset="0"/>
                </a:defRPr>
              </a:lvl1pPr>
              <a:lvl2pPr marL="742950" indent="-285750" defTabSz="666750">
                <a:spcBef>
                  <a:spcPct val="35000"/>
                </a:spcBef>
                <a:defRPr sz="1600" b="1">
                  <a:solidFill>
                    <a:schemeClr val="tx1"/>
                  </a:solidFill>
                  <a:latin typeface="Arial Narrow" panose="020B0606020202030204" pitchFamily="34" charset="0"/>
                </a:defRPr>
              </a:lvl2pPr>
              <a:lvl3pPr marL="1143000" indent="-228600" defTabSz="666750">
                <a:spcBef>
                  <a:spcPct val="35000"/>
                </a:spcBef>
                <a:defRPr sz="1600" b="1">
                  <a:solidFill>
                    <a:schemeClr val="tx1"/>
                  </a:solidFill>
                  <a:latin typeface="Arial Narrow" panose="020B0606020202030204" pitchFamily="34" charset="0"/>
                </a:defRPr>
              </a:lvl3pPr>
              <a:lvl4pPr marL="1600200" indent="-228600" defTabSz="666750">
                <a:spcBef>
                  <a:spcPct val="35000"/>
                </a:spcBef>
                <a:defRPr sz="1600" b="1">
                  <a:solidFill>
                    <a:schemeClr val="tx1"/>
                  </a:solidFill>
                  <a:latin typeface="Arial Narrow" panose="020B0606020202030204" pitchFamily="34" charset="0"/>
                </a:defRPr>
              </a:lvl4pPr>
              <a:lvl5pPr marL="2057400" indent="-228600" defTabSz="666750">
                <a:spcBef>
                  <a:spcPct val="35000"/>
                </a:spcBef>
                <a:defRPr sz="1600" b="1">
                  <a:solidFill>
                    <a:schemeClr val="tx1"/>
                  </a:solidFill>
                  <a:latin typeface="Arial Narrow" panose="020B0606020202030204" pitchFamily="34" charset="0"/>
                </a:defRPr>
              </a:lvl5pPr>
              <a:lvl6pPr marL="2514600" indent="-228600" defTabSz="6667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667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667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667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b="0" dirty="0">
                  <a:solidFill>
                    <a:schemeClr val="bg2">
                      <a:lumMod val="25000"/>
                    </a:schemeClr>
                  </a:solidFill>
                  <a:latin typeface="Tahoma" panose="020B0604030504040204" pitchFamily="34" charset="0"/>
                </a:rPr>
                <a:t>Support ’s Shareholder Value Goals</a:t>
              </a:r>
            </a:p>
          </p:txBody>
        </p:sp>
        <p:sp>
          <p:nvSpPr>
            <p:cNvPr id="9" name="Text Box 5"/>
            <p:cNvSpPr txBox="1">
              <a:spLocks noChangeArrowheads="1"/>
            </p:cNvSpPr>
            <p:nvPr/>
          </p:nvSpPr>
          <p:spPr bwMode="auto">
            <a:xfrm rot="16240869">
              <a:off x="247562" y="1344080"/>
              <a:ext cx="1234082" cy="277795"/>
            </a:xfrm>
            <a:prstGeom prst="rect">
              <a:avLst/>
            </a:prstGeom>
            <a:grp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1000" b="0" i="1" dirty="0">
                  <a:solidFill>
                    <a:schemeClr val="bg2">
                      <a:lumMod val="25000"/>
                    </a:schemeClr>
                  </a:solidFill>
                  <a:latin typeface="Tahoma" panose="020B0604030504040204" pitchFamily="34" charset="0"/>
                </a:rPr>
                <a:t>Financial</a:t>
              </a:r>
            </a:p>
          </p:txBody>
        </p:sp>
        <p:sp>
          <p:nvSpPr>
            <p:cNvPr id="23" name="Oval 46">
              <a:hlinkClick r:id="rId2" action="ppaction://hlinksldjump" tooltip="Thomson Scientific will grow revenue by increasing the share of a customer’s wallet, and increasing our market share in the markets we serve. "/>
            </p:cNvPr>
            <p:cNvSpPr>
              <a:spLocks noChangeArrowheads="1"/>
            </p:cNvSpPr>
            <p:nvPr/>
          </p:nvSpPr>
          <p:spPr bwMode="auto">
            <a:xfrm>
              <a:off x="1745516" y="1229806"/>
              <a:ext cx="2289103" cy="489297"/>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lstStyle>
              <a:lvl1pPr defTabSz="666750">
                <a:spcBef>
                  <a:spcPct val="35000"/>
                </a:spcBef>
                <a:defRPr sz="1600" b="1">
                  <a:solidFill>
                    <a:schemeClr val="tx1"/>
                  </a:solidFill>
                  <a:latin typeface="Arial Narrow" panose="020B0606020202030204" pitchFamily="34" charset="0"/>
                </a:defRPr>
              </a:lvl1pPr>
              <a:lvl2pPr marL="742950" indent="-285750" defTabSz="666750">
                <a:spcBef>
                  <a:spcPct val="35000"/>
                </a:spcBef>
                <a:defRPr sz="1600" b="1">
                  <a:solidFill>
                    <a:schemeClr val="tx1"/>
                  </a:solidFill>
                  <a:latin typeface="Arial Narrow" panose="020B0606020202030204" pitchFamily="34" charset="0"/>
                </a:defRPr>
              </a:lvl2pPr>
              <a:lvl3pPr marL="1143000" indent="-228600" defTabSz="666750">
                <a:spcBef>
                  <a:spcPct val="35000"/>
                </a:spcBef>
                <a:defRPr sz="1600" b="1">
                  <a:solidFill>
                    <a:schemeClr val="tx1"/>
                  </a:solidFill>
                  <a:latin typeface="Arial Narrow" panose="020B0606020202030204" pitchFamily="34" charset="0"/>
                </a:defRPr>
              </a:lvl3pPr>
              <a:lvl4pPr marL="1600200" indent="-228600" defTabSz="666750">
                <a:spcBef>
                  <a:spcPct val="35000"/>
                </a:spcBef>
                <a:defRPr sz="1600" b="1">
                  <a:solidFill>
                    <a:schemeClr val="tx1"/>
                  </a:solidFill>
                  <a:latin typeface="Arial Narrow" panose="020B0606020202030204" pitchFamily="34" charset="0"/>
                </a:defRPr>
              </a:lvl4pPr>
              <a:lvl5pPr marL="2057400" indent="-228600" defTabSz="666750">
                <a:spcBef>
                  <a:spcPct val="35000"/>
                </a:spcBef>
                <a:defRPr sz="1600" b="1">
                  <a:solidFill>
                    <a:schemeClr val="tx1"/>
                  </a:solidFill>
                  <a:latin typeface="Arial Narrow" panose="020B0606020202030204" pitchFamily="34" charset="0"/>
                </a:defRPr>
              </a:lvl5pPr>
              <a:lvl6pPr marL="2514600" indent="-228600" defTabSz="6667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667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667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667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b="0" dirty="0">
                  <a:solidFill>
                    <a:schemeClr val="bg2">
                      <a:lumMod val="25000"/>
                    </a:schemeClr>
                  </a:solidFill>
                  <a:latin typeface="Tahoma" panose="020B0604030504040204" pitchFamily="34" charset="0"/>
                </a:rPr>
                <a:t>Increase Revenue By Expanding Share of Market  </a:t>
              </a:r>
            </a:p>
          </p:txBody>
        </p:sp>
        <p:sp>
          <p:nvSpPr>
            <p:cNvPr id="25" name="Oval 48">
              <a:hlinkClick r:id="rId2" action="ppaction://hlinksldjump" tooltip="Thomson Scientific will make strategic and tactical acquisitions that increase our profitable growth by capitalizing on investments and seizing opportunities.  Acquisitions should add to our solution set and increase our opportunities in the markets we..."/>
            </p:cNvPr>
            <p:cNvSpPr>
              <a:spLocks noChangeArrowheads="1"/>
            </p:cNvSpPr>
            <p:nvPr/>
          </p:nvSpPr>
          <p:spPr bwMode="auto">
            <a:xfrm>
              <a:off x="5190962" y="1447381"/>
              <a:ext cx="2078050" cy="508385"/>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lstStyle>
              <a:lvl1pPr defTabSz="666750">
                <a:spcBef>
                  <a:spcPct val="35000"/>
                </a:spcBef>
                <a:defRPr sz="1600" b="1">
                  <a:solidFill>
                    <a:schemeClr val="tx1"/>
                  </a:solidFill>
                  <a:latin typeface="Arial Narrow" panose="020B0606020202030204" pitchFamily="34" charset="0"/>
                </a:defRPr>
              </a:lvl1pPr>
              <a:lvl2pPr marL="742950" indent="-285750" defTabSz="666750">
                <a:spcBef>
                  <a:spcPct val="35000"/>
                </a:spcBef>
                <a:defRPr sz="1600" b="1">
                  <a:solidFill>
                    <a:schemeClr val="tx1"/>
                  </a:solidFill>
                  <a:latin typeface="Arial Narrow" panose="020B0606020202030204" pitchFamily="34" charset="0"/>
                </a:defRPr>
              </a:lvl2pPr>
              <a:lvl3pPr marL="1143000" indent="-228600" defTabSz="666750">
                <a:spcBef>
                  <a:spcPct val="35000"/>
                </a:spcBef>
                <a:defRPr sz="1600" b="1">
                  <a:solidFill>
                    <a:schemeClr val="tx1"/>
                  </a:solidFill>
                  <a:latin typeface="Arial Narrow" panose="020B0606020202030204" pitchFamily="34" charset="0"/>
                </a:defRPr>
              </a:lvl3pPr>
              <a:lvl4pPr marL="1600200" indent="-228600" defTabSz="666750">
                <a:spcBef>
                  <a:spcPct val="35000"/>
                </a:spcBef>
                <a:defRPr sz="1600" b="1">
                  <a:solidFill>
                    <a:schemeClr val="tx1"/>
                  </a:solidFill>
                  <a:latin typeface="Arial Narrow" panose="020B0606020202030204" pitchFamily="34" charset="0"/>
                </a:defRPr>
              </a:lvl4pPr>
              <a:lvl5pPr marL="2057400" indent="-228600" defTabSz="666750">
                <a:spcBef>
                  <a:spcPct val="35000"/>
                </a:spcBef>
                <a:defRPr sz="1600" b="1">
                  <a:solidFill>
                    <a:schemeClr val="tx1"/>
                  </a:solidFill>
                  <a:latin typeface="Arial Narrow" panose="020B0606020202030204" pitchFamily="34" charset="0"/>
                </a:defRPr>
              </a:lvl5pPr>
              <a:lvl6pPr marL="2514600" indent="-228600" defTabSz="66675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66675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66675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66675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900" b="0" dirty="0">
                  <a:solidFill>
                    <a:schemeClr val="bg2">
                      <a:lumMod val="25000"/>
                    </a:schemeClr>
                  </a:solidFill>
                  <a:latin typeface="Tahoma" panose="020B0604030504040204" pitchFamily="34" charset="0"/>
                </a:rPr>
                <a:t>Increase Profitable Growth Through Acquisitions</a:t>
              </a:r>
            </a:p>
          </p:txBody>
        </p:sp>
        <p:sp>
          <p:nvSpPr>
            <p:cNvPr id="27" name="Oval 50">
              <a:hlinkClick r:id="rId2" action="ppaction://hlinksldjump" tooltip="Thomson Scientific will leverage investments already made in businesses, content, solutions, and platforms to grow strategically and demonstrate superior returns on our investments. "/>
            </p:cNvPr>
            <p:cNvSpPr>
              <a:spLocks noChangeArrowheads="1"/>
            </p:cNvSpPr>
            <p:nvPr/>
          </p:nvSpPr>
          <p:spPr bwMode="auto">
            <a:xfrm>
              <a:off x="8305216" y="1221296"/>
              <a:ext cx="1987857" cy="523362"/>
            </a:xfrm>
            <a:prstGeom prst="ellipse">
              <a:avLst/>
            </a:prstGeom>
            <a:solidFill>
              <a:srgbClr val="D3D6E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solidFill>
                    <a:schemeClr val="bg2">
                      <a:lumMod val="25000"/>
                    </a:schemeClr>
                  </a:solidFill>
                  <a:latin typeface="Tahoma" panose="020B0604030504040204" pitchFamily="34" charset="0"/>
                </a:rPr>
                <a:t>Leverage Cost Effective  Investment</a:t>
              </a:r>
            </a:p>
          </p:txBody>
        </p:sp>
        <p:cxnSp>
          <p:nvCxnSpPr>
            <p:cNvPr id="56" name="Straight Arrow Connector 55">
              <a:extLst>
                <a:ext uri="{FF2B5EF4-FFF2-40B4-BE49-F238E27FC236}">
                  <a16:creationId xmlns:a16="http://schemas.microsoft.com/office/drawing/2014/main" id="{F9C9EDCD-22A5-E143-A616-5161038BD8A6}"/>
                </a:ext>
              </a:extLst>
            </p:cNvPr>
            <p:cNvCxnSpPr>
              <a:cxnSpLocks/>
              <a:stCxn id="25" idx="0"/>
              <a:endCxn id="8" idx="4"/>
            </p:cNvCxnSpPr>
            <p:nvPr/>
          </p:nvCxnSpPr>
          <p:spPr>
            <a:xfrm flipV="1">
              <a:off x="6229987" y="1267472"/>
              <a:ext cx="0" cy="179908"/>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163D9556-28BB-3543-94D2-9E205E71423B}"/>
                </a:ext>
              </a:extLst>
            </p:cNvPr>
            <p:cNvCxnSpPr>
              <a:stCxn id="23" idx="7"/>
              <a:endCxn id="8" idx="2"/>
            </p:cNvCxnSpPr>
            <p:nvPr/>
          </p:nvCxnSpPr>
          <p:spPr>
            <a:xfrm flipV="1">
              <a:off x="3699388" y="1104889"/>
              <a:ext cx="1089312" cy="196573"/>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2ACE0E9F-1527-3F4D-928F-1D812AB81BAE}"/>
                </a:ext>
              </a:extLst>
            </p:cNvPr>
            <p:cNvCxnSpPr>
              <a:cxnSpLocks/>
              <a:stCxn id="27" idx="1"/>
              <a:endCxn id="8" idx="6"/>
            </p:cNvCxnSpPr>
            <p:nvPr/>
          </p:nvCxnSpPr>
          <p:spPr>
            <a:xfrm flipH="1" flipV="1">
              <a:off x="7671273" y="1104889"/>
              <a:ext cx="925057" cy="193052"/>
            </a:xfrm>
            <a:prstGeom prst="straightConnector1">
              <a:avLst/>
            </a:prstGeom>
            <a:grpFill/>
            <a:ln>
              <a:tailEnd type="triangle"/>
            </a:ln>
          </p:spPr>
          <p:style>
            <a:lnRef idx="1">
              <a:schemeClr val="accent1"/>
            </a:lnRef>
            <a:fillRef idx="0">
              <a:schemeClr val="accent1"/>
            </a:fillRef>
            <a:effectRef idx="0">
              <a:schemeClr val="accent1"/>
            </a:effectRef>
            <a:fontRef idx="minor">
              <a:schemeClr val="tx1"/>
            </a:fontRef>
          </p:style>
        </p:cxnSp>
      </p:grpSp>
      <p:sp>
        <p:nvSpPr>
          <p:cNvPr id="52" name="Rectangle 29">
            <a:extLst>
              <a:ext uri="{FF2B5EF4-FFF2-40B4-BE49-F238E27FC236}">
                <a16:creationId xmlns:a16="http://schemas.microsoft.com/office/drawing/2014/main" id="{2E4232DD-EB3B-3B41-86E7-78D1F23B6656}"/>
              </a:ext>
            </a:extLst>
          </p:cNvPr>
          <p:cNvSpPr>
            <a:spLocks noChangeArrowheads="1"/>
          </p:cNvSpPr>
          <p:nvPr/>
        </p:nvSpPr>
        <p:spPr bwMode="auto">
          <a:xfrm>
            <a:off x="7820752" y="3402445"/>
            <a:ext cx="3201857" cy="2113579"/>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3500" tIns="46038" rIns="63500" bIns="46038"/>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a:solidFill>
                <a:schemeClr val="bg2">
                  <a:lumMod val="25000"/>
                </a:schemeClr>
              </a:solidFill>
              <a:latin typeface="Tahoma" panose="020B0604030504040204" pitchFamily="34" charset="0"/>
            </a:endParaRPr>
          </a:p>
        </p:txBody>
      </p:sp>
      <p:sp>
        <p:nvSpPr>
          <p:cNvPr id="58" name="Rectangle 30">
            <a:extLst>
              <a:ext uri="{FF2B5EF4-FFF2-40B4-BE49-F238E27FC236}">
                <a16:creationId xmlns:a16="http://schemas.microsoft.com/office/drawing/2014/main" id="{B893A480-DD45-DC46-82AC-403F209A6243}"/>
              </a:ext>
            </a:extLst>
          </p:cNvPr>
          <p:cNvSpPr>
            <a:spLocks noChangeArrowheads="1"/>
          </p:cNvSpPr>
          <p:nvPr/>
        </p:nvSpPr>
        <p:spPr bwMode="auto">
          <a:xfrm>
            <a:off x="7818948" y="3413901"/>
            <a:ext cx="3203661" cy="199043"/>
          </a:xfrm>
          <a:prstGeom prst="rect">
            <a:avLst/>
          </a:prstGeom>
          <a:solidFill>
            <a:schemeClr val="bg1">
              <a:lumMod val="85000"/>
            </a:schemeClr>
          </a:solidFill>
          <a:ln w="12700">
            <a:solidFill>
              <a:schemeClr val="tx1"/>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dirty="0">
                <a:solidFill>
                  <a:schemeClr val="bg2">
                    <a:lumMod val="25000"/>
                  </a:schemeClr>
                </a:solidFill>
                <a:latin typeface="Tahoma" panose="020B0604030504040204" pitchFamily="34" charset="0"/>
              </a:rPr>
              <a:t>Operations</a:t>
            </a:r>
          </a:p>
        </p:txBody>
      </p:sp>
      <p:sp>
        <p:nvSpPr>
          <p:cNvPr id="49" name="Rectangle 7"/>
          <p:cNvSpPr>
            <a:spLocks noChangeArrowheads="1"/>
          </p:cNvSpPr>
          <p:nvPr/>
        </p:nvSpPr>
        <p:spPr bwMode="auto">
          <a:xfrm>
            <a:off x="1137807" y="2371943"/>
            <a:ext cx="6559862" cy="875521"/>
          </a:xfrm>
          <a:prstGeom prst="rect">
            <a:avLst/>
          </a:prstGeom>
          <a:no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57" name="AutoShape 15">
            <a:extLst>
              <a:ext uri="{FF2B5EF4-FFF2-40B4-BE49-F238E27FC236}">
                <a16:creationId xmlns:a16="http://schemas.microsoft.com/office/drawing/2014/main" id="{357B824B-90BE-1149-A2E6-DD984ECC6283}"/>
              </a:ext>
            </a:extLst>
          </p:cNvPr>
          <p:cNvSpPr>
            <a:spLocks noChangeArrowheads="1"/>
          </p:cNvSpPr>
          <p:nvPr/>
        </p:nvSpPr>
        <p:spPr bwMode="auto">
          <a:xfrm>
            <a:off x="3986554" y="2046245"/>
            <a:ext cx="551982" cy="347236"/>
          </a:xfrm>
          <a:prstGeom prst="upArrow">
            <a:avLst>
              <a:gd name="adj1" fmla="val 50000"/>
              <a:gd name="adj2" fmla="val 25000"/>
            </a:avLst>
          </a:prstGeom>
          <a:no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6675" tIns="33338" rIns="66675" bIns="33338"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61" name="Rectangle 3">
            <a:extLst>
              <a:ext uri="{FF2B5EF4-FFF2-40B4-BE49-F238E27FC236}">
                <a16:creationId xmlns:a16="http://schemas.microsoft.com/office/drawing/2014/main" id="{C2AE3DF6-1555-9A47-8959-415A7E21F526}"/>
              </a:ext>
            </a:extLst>
          </p:cNvPr>
          <p:cNvSpPr>
            <a:spLocks noChangeArrowheads="1"/>
          </p:cNvSpPr>
          <p:nvPr/>
        </p:nvSpPr>
        <p:spPr bwMode="auto">
          <a:xfrm>
            <a:off x="1137807" y="2247525"/>
            <a:ext cx="6580073" cy="142737"/>
          </a:xfrm>
          <a:prstGeom prst="rect">
            <a:avLst/>
          </a:prstGeom>
          <a:solidFill>
            <a:schemeClr val="bg1">
              <a:lumMod val="85000"/>
            </a:schemeClr>
          </a:solidFill>
          <a:ln w="12700">
            <a:solidFill>
              <a:srgbClr val="333399"/>
            </a:solidFill>
            <a:miter lim="800000"/>
            <a:headEnd/>
            <a:tailEnd/>
          </a:ln>
          <a:effectLst/>
        </p:spPr>
        <p:txBody>
          <a:bodyPr lIns="92075" tIns="46038" rIns="92075" bIns="46038"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i="1" dirty="0">
                <a:solidFill>
                  <a:schemeClr val="bg2">
                    <a:lumMod val="25000"/>
                  </a:schemeClr>
                </a:solidFill>
                <a:latin typeface="Tahoma" panose="020B0604030504040204" pitchFamily="34" charset="0"/>
              </a:rPr>
              <a:t>Customer Focus</a:t>
            </a:r>
          </a:p>
        </p:txBody>
      </p:sp>
    </p:spTree>
    <p:extLst>
      <p:ext uri="{BB962C8B-B14F-4D97-AF65-F5344CB8AC3E}">
        <p14:creationId xmlns:p14="http://schemas.microsoft.com/office/powerpoint/2010/main" val="740240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173806" y="6521918"/>
            <a:ext cx="4114800" cy="365125"/>
          </a:xfrm>
        </p:spPr>
        <p:txBody>
          <a:bodyPr/>
          <a:lstStyle/>
          <a:p>
            <a:r>
              <a:rPr lang="en-US" dirty="0"/>
              <a:t>©2021 ESM Software LLC -  All rights reserved</a:t>
            </a:r>
          </a:p>
        </p:txBody>
      </p:sp>
      <p:sp>
        <p:nvSpPr>
          <p:cNvPr id="3" name="Slide Number Placeholder 2"/>
          <p:cNvSpPr>
            <a:spLocks noGrp="1"/>
          </p:cNvSpPr>
          <p:nvPr>
            <p:ph type="sldNum" sz="quarter" idx="12"/>
          </p:nvPr>
        </p:nvSpPr>
        <p:spPr>
          <a:xfrm>
            <a:off x="8872806" y="6521917"/>
            <a:ext cx="2743200" cy="365125"/>
          </a:xfrm>
        </p:spPr>
        <p:txBody>
          <a:bodyPr/>
          <a:lstStyle/>
          <a:p>
            <a:fld id="{CE00E59A-9AC5-48BD-B0F5-6CA464842243}" type="slidenum">
              <a:rPr lang="en-US" smtClean="0"/>
              <a:t>18</a:t>
            </a:fld>
            <a:endParaRPr lang="en-US" dirty="0"/>
          </a:p>
        </p:txBody>
      </p:sp>
      <p:sp>
        <p:nvSpPr>
          <p:cNvPr id="5" name="Rectangle 30"/>
          <p:cNvSpPr>
            <a:spLocks noGrp="1" noChangeArrowheads="1"/>
          </p:cNvSpPr>
          <p:nvPr>
            <p:ph sz="quarter" idx="13"/>
          </p:nvPr>
        </p:nvSpPr>
        <p:spPr/>
        <p:txBody>
          <a:bodyPr/>
          <a:lstStyle/>
          <a:p>
            <a:pPr eaLnBrk="1" hangingPunct="1"/>
            <a:r>
              <a:rPr lang="en-US" altLang="en-US" dirty="0"/>
              <a:t>Manufacturing Enterprise Strategy Map Example</a:t>
            </a:r>
          </a:p>
        </p:txBody>
      </p:sp>
      <p:sp>
        <p:nvSpPr>
          <p:cNvPr id="8" name="Rectangle 3"/>
          <p:cNvSpPr>
            <a:spLocks noChangeArrowheads="1"/>
          </p:cNvSpPr>
          <p:nvPr/>
        </p:nvSpPr>
        <p:spPr bwMode="auto">
          <a:xfrm>
            <a:off x="1060536" y="978747"/>
            <a:ext cx="10070928" cy="802669"/>
          </a:xfrm>
          <a:prstGeom prst="rect">
            <a:avLst/>
          </a:prstGeom>
          <a:noFill/>
          <a:ln w="317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54864" bIns="18288"/>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To be the Company of Choice, we must...</a:t>
            </a:r>
          </a:p>
        </p:txBody>
      </p:sp>
      <p:sp>
        <p:nvSpPr>
          <p:cNvPr id="9" name="Text Box 4"/>
          <p:cNvSpPr txBox="1">
            <a:spLocks noChangeArrowheads="1"/>
          </p:cNvSpPr>
          <p:nvPr/>
        </p:nvSpPr>
        <p:spPr bwMode="auto">
          <a:xfrm rot="16216858">
            <a:off x="479162" y="1180482"/>
            <a:ext cx="658250" cy="400720"/>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50000"/>
              </a:spcBef>
              <a:buClr>
                <a:srgbClr val="CC0000"/>
              </a:buClr>
              <a:buSzPct val="50000"/>
              <a:buFont typeface="Monotype Sorts" pitchFamily="2" charset="2"/>
              <a:buNone/>
            </a:pPr>
            <a:r>
              <a:rPr lang="en-US" altLang="en-US" sz="1050" i="1" dirty="0">
                <a:latin typeface="Arial" panose="020B0604020202020204" pitchFamily="34" charset="0"/>
              </a:rPr>
              <a:t>Business</a:t>
            </a:r>
            <a:r>
              <a:rPr lang="en-US" altLang="en-US" sz="1100" i="1" dirty="0">
                <a:latin typeface="Arial" panose="020B0604020202020204" pitchFamily="34" charset="0"/>
              </a:rPr>
              <a:t> Results</a:t>
            </a:r>
          </a:p>
        </p:txBody>
      </p:sp>
      <p:sp>
        <p:nvSpPr>
          <p:cNvPr id="11" name="Text Box 6"/>
          <p:cNvSpPr txBox="1">
            <a:spLocks noChangeArrowheads="1"/>
          </p:cNvSpPr>
          <p:nvPr/>
        </p:nvSpPr>
        <p:spPr bwMode="auto">
          <a:xfrm rot="16216858">
            <a:off x="339484" y="2176246"/>
            <a:ext cx="729699" cy="192392"/>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50000"/>
              </a:spcBef>
              <a:buClr>
                <a:srgbClr val="CC0000"/>
              </a:buClr>
              <a:buSzPct val="50000"/>
              <a:buFont typeface="Monotype Sorts" pitchFamily="2" charset="2"/>
              <a:buNone/>
            </a:pPr>
            <a:r>
              <a:rPr lang="en-US" altLang="en-US" sz="1050" i="1" dirty="0">
                <a:latin typeface="Arial" panose="020B0604020202020204" pitchFamily="34" charset="0"/>
              </a:rPr>
              <a:t>Customer</a:t>
            </a:r>
            <a:endParaRPr lang="en-US" altLang="en-US" sz="1100" i="1" dirty="0">
              <a:latin typeface="Arial" panose="020B0604020202020204" pitchFamily="34" charset="0"/>
            </a:endParaRPr>
          </a:p>
        </p:txBody>
      </p:sp>
      <p:sp>
        <p:nvSpPr>
          <p:cNvPr id="14" name="Text Box 9"/>
          <p:cNvSpPr txBox="1">
            <a:spLocks noChangeArrowheads="1"/>
          </p:cNvSpPr>
          <p:nvPr/>
        </p:nvSpPr>
        <p:spPr bwMode="auto">
          <a:xfrm rot="16211516">
            <a:off x="278505" y="5895823"/>
            <a:ext cx="936441" cy="338554"/>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50000"/>
              </a:spcBef>
              <a:buClr>
                <a:srgbClr val="CC0000"/>
              </a:buClr>
              <a:buSzPct val="50000"/>
              <a:buFont typeface="Monotype Sorts" pitchFamily="2" charset="2"/>
              <a:buNone/>
            </a:pPr>
            <a:r>
              <a:rPr lang="en-US" altLang="en-US" sz="1100" i="1" dirty="0">
                <a:latin typeface="Arial" panose="020B0604020202020204" pitchFamily="34" charset="0"/>
              </a:rPr>
              <a:t>Talent &amp; Technology</a:t>
            </a:r>
          </a:p>
        </p:txBody>
      </p:sp>
      <p:sp>
        <p:nvSpPr>
          <p:cNvPr id="15" name="Rectangle 10"/>
          <p:cNvSpPr>
            <a:spLocks noChangeArrowheads="1"/>
          </p:cNvSpPr>
          <p:nvPr/>
        </p:nvSpPr>
        <p:spPr bwMode="auto">
          <a:xfrm>
            <a:off x="1060536" y="5635312"/>
            <a:ext cx="10070928" cy="1021579"/>
          </a:xfrm>
          <a:prstGeom prst="rect">
            <a:avLst/>
          </a:prstGeom>
          <a:noFill/>
          <a:ln w="3175" algn="ctr">
            <a:solidFill>
              <a:schemeClr val="folHlink"/>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54864" bIns="18288"/>
          <a:lstStyle>
            <a:lvl1pPr>
              <a:spcBef>
                <a:spcPct val="35000"/>
              </a:spcBef>
              <a:tabLst>
                <a:tab pos="4130675" algn="ctr"/>
              </a:tabLst>
              <a:defRPr sz="1600" b="1">
                <a:solidFill>
                  <a:schemeClr val="tx1"/>
                </a:solidFill>
                <a:latin typeface="Arial Narrow" panose="020B0606020202030204" pitchFamily="34" charset="0"/>
              </a:defRPr>
            </a:lvl1pPr>
            <a:lvl2pPr marL="742950" indent="-285750">
              <a:spcBef>
                <a:spcPct val="35000"/>
              </a:spcBef>
              <a:tabLst>
                <a:tab pos="4130675" algn="ctr"/>
              </a:tabLst>
              <a:defRPr sz="1600" b="1">
                <a:solidFill>
                  <a:schemeClr val="tx1"/>
                </a:solidFill>
                <a:latin typeface="Arial Narrow" panose="020B0606020202030204" pitchFamily="34" charset="0"/>
              </a:defRPr>
            </a:lvl2pPr>
            <a:lvl3pPr marL="1143000" indent="-228600">
              <a:spcBef>
                <a:spcPct val="35000"/>
              </a:spcBef>
              <a:tabLst>
                <a:tab pos="4130675" algn="ctr"/>
              </a:tabLst>
              <a:defRPr sz="1600" b="1">
                <a:solidFill>
                  <a:schemeClr val="tx1"/>
                </a:solidFill>
                <a:latin typeface="Arial Narrow" panose="020B0606020202030204" pitchFamily="34" charset="0"/>
              </a:defRPr>
            </a:lvl3pPr>
            <a:lvl4pPr marL="1600200" indent="-228600">
              <a:spcBef>
                <a:spcPct val="35000"/>
              </a:spcBef>
              <a:tabLst>
                <a:tab pos="4130675" algn="ctr"/>
              </a:tabLst>
              <a:defRPr sz="1600" b="1">
                <a:solidFill>
                  <a:schemeClr val="tx1"/>
                </a:solidFill>
                <a:latin typeface="Arial Narrow" panose="020B0606020202030204" pitchFamily="34" charset="0"/>
              </a:defRPr>
            </a:lvl4pPr>
            <a:lvl5pPr marL="2057400" indent="-228600">
              <a:spcBef>
                <a:spcPct val="35000"/>
              </a:spcBef>
              <a:tabLst>
                <a:tab pos="4130675" algn="ctr"/>
              </a:tabLst>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tabLst>
                <a:tab pos="4130675" algn="ctr"/>
              </a:tabLs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tabLst>
                <a:tab pos="4130675" algn="ctr"/>
              </a:tabLs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tabLst>
                <a:tab pos="4130675" algn="ctr"/>
              </a:tabLs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tabLst>
                <a:tab pos="4130675" algn="ctr"/>
              </a:tabLs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…and can be the Employer of Choice</a:t>
            </a:r>
          </a:p>
        </p:txBody>
      </p:sp>
      <p:sp>
        <p:nvSpPr>
          <p:cNvPr id="19" name="AutoShape 14">
            <a:hlinkClick r:id="" action="ppaction://noaction" highlightClick="1"/>
          </p:cNvPr>
          <p:cNvSpPr>
            <a:spLocks noChangeArrowheads="1"/>
          </p:cNvSpPr>
          <p:nvPr/>
        </p:nvSpPr>
        <p:spPr bwMode="auto">
          <a:xfrm>
            <a:off x="5048835" y="1234693"/>
            <a:ext cx="2086769"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Consistently generate economic value</a:t>
            </a:r>
          </a:p>
        </p:txBody>
      </p:sp>
      <p:sp>
        <p:nvSpPr>
          <p:cNvPr id="20" name="AutoShape 15">
            <a:hlinkClick r:id="" action="ppaction://noaction" highlightClick="1"/>
          </p:cNvPr>
          <p:cNvSpPr>
            <a:spLocks noChangeArrowheads="1"/>
          </p:cNvSpPr>
          <p:nvPr/>
        </p:nvSpPr>
        <p:spPr bwMode="auto">
          <a:xfrm>
            <a:off x="2013192" y="1283339"/>
            <a:ext cx="2082989"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Achieve industry best cost</a:t>
            </a:r>
          </a:p>
        </p:txBody>
      </p:sp>
      <p:sp>
        <p:nvSpPr>
          <p:cNvPr id="21" name="AutoShape 16"/>
          <p:cNvSpPr>
            <a:spLocks noChangeArrowheads="1"/>
          </p:cNvSpPr>
          <p:nvPr/>
        </p:nvSpPr>
        <p:spPr bwMode="auto">
          <a:xfrm>
            <a:off x="4930853" y="5949231"/>
            <a:ext cx="2246790" cy="649188"/>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wrap="square"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Build and sustain a balanced performance-oriented culture</a:t>
            </a:r>
          </a:p>
        </p:txBody>
      </p:sp>
      <p:sp>
        <p:nvSpPr>
          <p:cNvPr id="23" name="AutoShape 18"/>
          <p:cNvSpPr>
            <a:spLocks noChangeArrowheads="1"/>
          </p:cNvSpPr>
          <p:nvPr/>
        </p:nvSpPr>
        <p:spPr bwMode="auto">
          <a:xfrm>
            <a:off x="1953484" y="5949231"/>
            <a:ext cx="2018722" cy="649188"/>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Attract, develop, and retain a skilled and diverse workforce</a:t>
            </a:r>
          </a:p>
        </p:txBody>
      </p:sp>
      <p:sp>
        <p:nvSpPr>
          <p:cNvPr id="24" name="AutoShape 19"/>
          <p:cNvSpPr>
            <a:spLocks noChangeArrowheads="1"/>
          </p:cNvSpPr>
          <p:nvPr/>
        </p:nvSpPr>
        <p:spPr bwMode="auto">
          <a:xfrm>
            <a:off x="8086370" y="5949231"/>
            <a:ext cx="2435438" cy="649188"/>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wrap="square"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Enable performance with the right information, systems and organization</a:t>
            </a:r>
          </a:p>
        </p:txBody>
      </p:sp>
      <p:sp>
        <p:nvSpPr>
          <p:cNvPr id="26" name="AutoShape 21">
            <a:hlinkClick r:id="" action="ppaction://noaction" highlightClick="1"/>
          </p:cNvPr>
          <p:cNvSpPr>
            <a:spLocks noChangeArrowheads="1"/>
          </p:cNvSpPr>
          <p:nvPr/>
        </p:nvSpPr>
        <p:spPr bwMode="auto">
          <a:xfrm>
            <a:off x="8086370" y="1283339"/>
            <a:ext cx="2092439"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Continuously Grow</a:t>
            </a:r>
            <a:br>
              <a:rPr lang="en-US" altLang="en-US" sz="1000" b="0" dirty="0">
                <a:latin typeface="Arial" panose="020B0604020202020204" pitchFamily="34" charset="0"/>
              </a:rPr>
            </a:br>
            <a:r>
              <a:rPr lang="en-US" altLang="en-US" sz="1000" b="0" dirty="0">
                <a:latin typeface="Arial" panose="020B0604020202020204" pitchFamily="34" charset="0"/>
              </a:rPr>
              <a:t>revenue</a:t>
            </a:r>
          </a:p>
        </p:txBody>
      </p:sp>
      <p:grpSp>
        <p:nvGrpSpPr>
          <p:cNvPr id="22" name="Group 21">
            <a:extLst>
              <a:ext uri="{FF2B5EF4-FFF2-40B4-BE49-F238E27FC236}">
                <a16:creationId xmlns:a16="http://schemas.microsoft.com/office/drawing/2014/main" id="{AACDBE13-7E86-674C-AFA7-36A9C2BBC35E}"/>
              </a:ext>
            </a:extLst>
          </p:cNvPr>
          <p:cNvGrpSpPr/>
          <p:nvPr/>
        </p:nvGrpSpPr>
        <p:grpSpPr>
          <a:xfrm>
            <a:off x="610671" y="2977549"/>
            <a:ext cx="10520793" cy="2618662"/>
            <a:chOff x="815626" y="2724552"/>
            <a:chExt cx="8836025" cy="2698366"/>
          </a:xfrm>
        </p:grpSpPr>
        <p:sp>
          <p:nvSpPr>
            <p:cNvPr id="7" name="Rectangle 2"/>
            <p:cNvSpPr>
              <a:spLocks noChangeArrowheads="1"/>
            </p:cNvSpPr>
            <p:nvPr/>
          </p:nvSpPr>
          <p:spPr bwMode="auto">
            <a:xfrm>
              <a:off x="1193451" y="2724552"/>
              <a:ext cx="8458200" cy="2698366"/>
            </a:xfrm>
            <a:prstGeom prst="rect">
              <a:avLst/>
            </a:prstGeom>
            <a:solidFill>
              <a:schemeClr val="bg2">
                <a:alpha val="74901"/>
              </a:schemeClr>
            </a:solidFill>
            <a:ln w="3175"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54864" bIns="18288"/>
            <a:lstStyle>
              <a:lvl1pPr>
                <a:spcBef>
                  <a:spcPct val="35000"/>
                </a:spcBef>
                <a:tabLst>
                  <a:tab pos="1543050" algn="ctr"/>
                  <a:tab pos="4516438" algn="ctr"/>
                  <a:tab pos="7424738" algn="ctr"/>
                </a:tabLst>
                <a:defRPr sz="1600" b="1">
                  <a:solidFill>
                    <a:schemeClr val="tx1"/>
                  </a:solidFill>
                  <a:latin typeface="Arial Narrow" panose="020B0606020202030204" pitchFamily="34" charset="0"/>
                </a:defRPr>
              </a:lvl1pPr>
              <a:lvl2pPr marL="742950" indent="-285750">
                <a:spcBef>
                  <a:spcPct val="35000"/>
                </a:spcBef>
                <a:tabLst>
                  <a:tab pos="1543050" algn="ctr"/>
                  <a:tab pos="4516438" algn="ctr"/>
                  <a:tab pos="7424738" algn="ctr"/>
                </a:tabLst>
                <a:defRPr sz="1600" b="1">
                  <a:solidFill>
                    <a:schemeClr val="tx1"/>
                  </a:solidFill>
                  <a:latin typeface="Arial Narrow" panose="020B0606020202030204" pitchFamily="34" charset="0"/>
                </a:defRPr>
              </a:lvl2pPr>
              <a:lvl3pPr marL="1143000" indent="-228600">
                <a:spcBef>
                  <a:spcPct val="35000"/>
                </a:spcBef>
                <a:tabLst>
                  <a:tab pos="1543050" algn="ctr"/>
                  <a:tab pos="4516438" algn="ctr"/>
                  <a:tab pos="7424738" algn="ctr"/>
                </a:tabLst>
                <a:defRPr sz="1600" b="1">
                  <a:solidFill>
                    <a:schemeClr val="tx1"/>
                  </a:solidFill>
                  <a:latin typeface="Arial Narrow" panose="020B0606020202030204" pitchFamily="34" charset="0"/>
                </a:defRPr>
              </a:lvl3pPr>
              <a:lvl4pPr marL="1600200" indent="-228600">
                <a:spcBef>
                  <a:spcPct val="35000"/>
                </a:spcBef>
                <a:tabLst>
                  <a:tab pos="1543050" algn="ctr"/>
                  <a:tab pos="4516438" algn="ctr"/>
                  <a:tab pos="7424738" algn="ctr"/>
                </a:tabLst>
                <a:defRPr sz="1600" b="1">
                  <a:solidFill>
                    <a:schemeClr val="tx1"/>
                  </a:solidFill>
                  <a:latin typeface="Arial Narrow" panose="020B0606020202030204" pitchFamily="34" charset="0"/>
                </a:defRPr>
              </a:lvl4pPr>
              <a:lvl5pPr marL="2057400" indent="-228600">
                <a:spcBef>
                  <a:spcPct val="35000"/>
                </a:spcBef>
                <a:tabLst>
                  <a:tab pos="1543050" algn="ctr"/>
                  <a:tab pos="4516438" algn="ctr"/>
                  <a:tab pos="7424738" algn="ctr"/>
                </a:tabLst>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tabLst>
                  <a:tab pos="1543050" algn="ctr"/>
                  <a:tab pos="4516438" algn="ctr"/>
                  <a:tab pos="7424738" algn="ctr"/>
                </a:tabLs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tabLst>
                  <a:tab pos="1543050" algn="ctr"/>
                  <a:tab pos="4516438" algn="ctr"/>
                  <a:tab pos="7424738" algn="ctr"/>
                </a:tabLs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tabLst>
                  <a:tab pos="1543050" algn="ctr"/>
                  <a:tab pos="4516438" algn="ctr"/>
                  <a:tab pos="7424738" algn="ctr"/>
                </a:tabLs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tabLst>
                  <a:tab pos="1543050" algn="ctr"/>
                  <a:tab pos="4516438" algn="ctr"/>
                  <a:tab pos="7424738" algn="ctr"/>
                </a:tabLst>
                <a:defRPr sz="1600" b="1">
                  <a:solidFill>
                    <a:schemeClr val="tx1"/>
                  </a:solidFill>
                  <a:latin typeface="Arial Narrow" panose="020B0606020202030204" pitchFamily="34" charset="0"/>
                </a:defRPr>
              </a:lvl9pPr>
            </a:lstStyle>
            <a:p>
              <a:endParaRPr lang="en-GB" altLang="en-US" sz="1000">
                <a:latin typeface="Arial" panose="020B0604020202020204" pitchFamily="34" charset="0"/>
              </a:endParaRPr>
            </a:p>
          </p:txBody>
        </p:sp>
        <p:sp>
          <p:nvSpPr>
            <p:cNvPr id="12" name="Text Box 7"/>
            <p:cNvSpPr txBox="1">
              <a:spLocks noChangeArrowheads="1"/>
            </p:cNvSpPr>
            <p:nvPr/>
          </p:nvSpPr>
          <p:spPr bwMode="auto">
            <a:xfrm rot="16216858">
              <a:off x="185033" y="3541388"/>
              <a:ext cx="1597736" cy="336550"/>
            </a:xfrm>
            <a:prstGeom prst="rect">
              <a:avLst/>
            </a:prstGeom>
            <a:noFill/>
            <a:ln w="12700">
              <a:no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50000"/>
                </a:spcBef>
                <a:buClr>
                  <a:srgbClr val="CC0000"/>
                </a:buClr>
                <a:buSzPct val="50000"/>
                <a:buFont typeface="Monotype Sorts" pitchFamily="2" charset="2"/>
                <a:buNone/>
              </a:pPr>
              <a:r>
                <a:rPr lang="en-US" altLang="en-US" sz="1100" i="1" dirty="0">
                  <a:latin typeface="Arial" panose="020B0604020202020204" pitchFamily="34" charset="0"/>
                </a:rPr>
                <a:t>Internal</a:t>
              </a:r>
              <a:br>
                <a:rPr lang="en-US" altLang="en-US" sz="1100" i="1" dirty="0">
                  <a:latin typeface="Arial" panose="020B0604020202020204" pitchFamily="34" charset="0"/>
                </a:rPr>
              </a:br>
              <a:r>
                <a:rPr lang="en-US" altLang="en-US" sz="1100" i="1" dirty="0">
                  <a:latin typeface="Arial" panose="020B0604020202020204" pitchFamily="34" charset="0"/>
                </a:rPr>
                <a:t>Processes</a:t>
              </a:r>
            </a:p>
          </p:txBody>
        </p:sp>
        <p:sp>
          <p:nvSpPr>
            <p:cNvPr id="13" name="Rectangle 8"/>
            <p:cNvSpPr>
              <a:spLocks noChangeArrowheads="1"/>
            </p:cNvSpPr>
            <p:nvPr/>
          </p:nvSpPr>
          <p:spPr bwMode="auto">
            <a:xfrm>
              <a:off x="1269651" y="2796002"/>
              <a:ext cx="2514600" cy="1749758"/>
            </a:xfrm>
            <a:prstGeom prst="rect">
              <a:avLst/>
            </a:prstGeom>
            <a:solidFill>
              <a:schemeClr val="bg1"/>
            </a:solidFill>
            <a:ln w="63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Operational Excellence</a:t>
              </a:r>
            </a:p>
          </p:txBody>
        </p:sp>
        <p:sp>
          <p:nvSpPr>
            <p:cNvPr id="16" name="Rectangle 11"/>
            <p:cNvSpPr>
              <a:spLocks noChangeArrowheads="1"/>
            </p:cNvSpPr>
            <p:nvPr/>
          </p:nvSpPr>
          <p:spPr bwMode="auto">
            <a:xfrm>
              <a:off x="1269651" y="4620249"/>
              <a:ext cx="8305800" cy="729699"/>
            </a:xfrm>
            <a:prstGeom prst="rect">
              <a:avLst/>
            </a:prstGeom>
            <a:solidFill>
              <a:schemeClr val="bg1"/>
            </a:solidFill>
            <a:ln w="635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…With Excellent Operating Processes</a:t>
              </a:r>
            </a:p>
          </p:txBody>
        </p:sp>
        <p:sp>
          <p:nvSpPr>
            <p:cNvPr id="17" name="Rectangle 12"/>
            <p:cNvSpPr>
              <a:spLocks noChangeArrowheads="1"/>
            </p:cNvSpPr>
            <p:nvPr/>
          </p:nvSpPr>
          <p:spPr bwMode="auto">
            <a:xfrm>
              <a:off x="3860451" y="2797522"/>
              <a:ext cx="3314700" cy="1749757"/>
            </a:xfrm>
            <a:prstGeom prst="rect">
              <a:avLst/>
            </a:prstGeom>
            <a:solidFill>
              <a:schemeClr val="bg1"/>
            </a:solidFill>
            <a:ln w="63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Customer Relationship</a:t>
              </a:r>
            </a:p>
          </p:txBody>
        </p:sp>
        <p:sp>
          <p:nvSpPr>
            <p:cNvPr id="18" name="Rectangle 13"/>
            <p:cNvSpPr>
              <a:spLocks noChangeArrowheads="1"/>
            </p:cNvSpPr>
            <p:nvPr/>
          </p:nvSpPr>
          <p:spPr bwMode="auto">
            <a:xfrm>
              <a:off x="7251351" y="2796002"/>
              <a:ext cx="2324100" cy="1749758"/>
            </a:xfrm>
            <a:prstGeom prst="rect">
              <a:avLst/>
            </a:prstGeom>
            <a:solidFill>
              <a:schemeClr val="bg1"/>
            </a:solidFill>
            <a:ln w="635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Growth and Innovation</a:t>
              </a:r>
            </a:p>
          </p:txBody>
        </p:sp>
        <p:sp>
          <p:nvSpPr>
            <p:cNvPr id="29" name="AutoShape 24"/>
            <p:cNvSpPr>
              <a:spLocks noChangeArrowheads="1"/>
            </p:cNvSpPr>
            <p:nvPr/>
          </p:nvSpPr>
          <p:spPr bwMode="auto">
            <a:xfrm>
              <a:off x="1764951" y="3178170"/>
              <a:ext cx="1524000" cy="649188"/>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Maximize Process and Asset efficiencies</a:t>
              </a:r>
            </a:p>
          </p:txBody>
        </p:sp>
        <p:sp>
          <p:nvSpPr>
            <p:cNvPr id="35" name="AutoShape 31"/>
            <p:cNvSpPr>
              <a:spLocks noChangeArrowheads="1"/>
            </p:cNvSpPr>
            <p:nvPr/>
          </p:nvSpPr>
          <p:spPr bwMode="auto">
            <a:xfrm>
              <a:off x="4583134" y="3178170"/>
              <a:ext cx="1672484" cy="649188"/>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Acquire and expand</a:t>
              </a:r>
              <a:br>
                <a:rPr lang="en-US" altLang="en-US" sz="1000" b="0" dirty="0">
                  <a:latin typeface="Arial" panose="020B0604020202020204" pitchFamily="34" charset="0"/>
                </a:rPr>
              </a:br>
              <a:r>
                <a:rPr lang="en-US" altLang="en-US" sz="1000" b="0" dirty="0">
                  <a:latin typeface="Arial" panose="020B0604020202020204" pitchFamily="34" charset="0"/>
                </a:rPr>
                <a:t>valued customer relationships</a:t>
              </a:r>
            </a:p>
          </p:txBody>
        </p:sp>
        <p:sp>
          <p:nvSpPr>
            <p:cNvPr id="36" name="AutoShape 32"/>
            <p:cNvSpPr>
              <a:spLocks noChangeArrowheads="1"/>
            </p:cNvSpPr>
            <p:nvPr/>
          </p:nvSpPr>
          <p:spPr bwMode="auto">
            <a:xfrm>
              <a:off x="7623329" y="3182994"/>
              <a:ext cx="1505802"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Aggressively grow existing business</a:t>
              </a:r>
            </a:p>
          </p:txBody>
        </p:sp>
        <p:sp>
          <p:nvSpPr>
            <p:cNvPr id="43" name="AutoShape 39">
              <a:hlinkClick r:id="" action="ppaction://noaction" highlightClick="1"/>
            </p:cNvPr>
            <p:cNvSpPr>
              <a:spLocks noChangeArrowheads="1"/>
            </p:cNvSpPr>
            <p:nvPr/>
          </p:nvSpPr>
          <p:spPr bwMode="auto">
            <a:xfrm>
              <a:off x="5941664" y="4867183"/>
              <a:ext cx="2305050"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Enable empowered effective decisions and accountability</a:t>
              </a:r>
            </a:p>
          </p:txBody>
        </p:sp>
        <p:sp>
          <p:nvSpPr>
            <p:cNvPr id="44" name="AutoShape 40"/>
            <p:cNvSpPr>
              <a:spLocks noChangeArrowheads="1"/>
            </p:cNvSpPr>
            <p:nvPr/>
          </p:nvSpPr>
          <p:spPr bwMode="auto">
            <a:xfrm>
              <a:off x="2540349" y="4873419"/>
              <a:ext cx="2370137"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Build standardized and flexible processes</a:t>
              </a:r>
            </a:p>
          </p:txBody>
        </p:sp>
      </p:grpSp>
      <p:cxnSp>
        <p:nvCxnSpPr>
          <p:cNvPr id="45" name="Straight Arrow Connector 44">
            <a:extLst>
              <a:ext uri="{FF2B5EF4-FFF2-40B4-BE49-F238E27FC236}">
                <a16:creationId xmlns:a16="http://schemas.microsoft.com/office/drawing/2014/main" id="{83CB0648-CE36-1B4C-B17C-181F32D75A5D}"/>
              </a:ext>
            </a:extLst>
          </p:cNvPr>
          <p:cNvCxnSpPr>
            <a:stCxn id="20" idx="3"/>
            <a:endCxn id="19" idx="1"/>
          </p:cNvCxnSpPr>
          <p:nvPr/>
        </p:nvCxnSpPr>
        <p:spPr>
          <a:xfrm flipV="1">
            <a:off x="4096181" y="1451089"/>
            <a:ext cx="952654" cy="48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6C8482C-EA55-EC4E-90BD-58DAA44DCC7E}"/>
              </a:ext>
            </a:extLst>
          </p:cNvPr>
          <p:cNvCxnSpPr>
            <a:stCxn id="26" idx="1"/>
            <a:endCxn id="19" idx="3"/>
          </p:cNvCxnSpPr>
          <p:nvPr/>
        </p:nvCxnSpPr>
        <p:spPr>
          <a:xfrm flipH="1" flipV="1">
            <a:off x="7135604" y="1451089"/>
            <a:ext cx="950766" cy="48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8" name="Up Arrow 47">
            <a:extLst>
              <a:ext uri="{FF2B5EF4-FFF2-40B4-BE49-F238E27FC236}">
                <a16:creationId xmlns:a16="http://schemas.microsoft.com/office/drawing/2014/main" id="{03EC5C3C-9506-264C-AD6B-0E5E29251DF6}"/>
              </a:ext>
            </a:extLst>
          </p:cNvPr>
          <p:cNvSpPr/>
          <p:nvPr/>
        </p:nvSpPr>
        <p:spPr>
          <a:xfrm>
            <a:off x="2534008" y="2150768"/>
            <a:ext cx="318658" cy="64918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Up Arrow 50">
            <a:extLst>
              <a:ext uri="{FF2B5EF4-FFF2-40B4-BE49-F238E27FC236}">
                <a16:creationId xmlns:a16="http://schemas.microsoft.com/office/drawing/2014/main" id="{DDC473DC-1A52-C342-A2FD-D2DEFC8C8D0D}"/>
              </a:ext>
            </a:extLst>
          </p:cNvPr>
          <p:cNvSpPr/>
          <p:nvPr/>
        </p:nvSpPr>
        <p:spPr>
          <a:xfrm>
            <a:off x="9187306" y="5823054"/>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Up Arrow 51">
            <a:extLst>
              <a:ext uri="{FF2B5EF4-FFF2-40B4-BE49-F238E27FC236}">
                <a16:creationId xmlns:a16="http://schemas.microsoft.com/office/drawing/2014/main" id="{E928BC99-E7AF-F342-8A12-39FD73DD5006}"/>
              </a:ext>
            </a:extLst>
          </p:cNvPr>
          <p:cNvSpPr/>
          <p:nvPr/>
        </p:nvSpPr>
        <p:spPr>
          <a:xfrm>
            <a:off x="5912548" y="5859215"/>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Up Arrow 52">
            <a:extLst>
              <a:ext uri="{FF2B5EF4-FFF2-40B4-BE49-F238E27FC236}">
                <a16:creationId xmlns:a16="http://schemas.microsoft.com/office/drawing/2014/main" id="{647BAEFF-73A6-5C49-823B-6CEE64F8F1B3}"/>
              </a:ext>
            </a:extLst>
          </p:cNvPr>
          <p:cNvSpPr/>
          <p:nvPr/>
        </p:nvSpPr>
        <p:spPr>
          <a:xfrm>
            <a:off x="2794445" y="5849658"/>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
            <a:extLst>
              <a:ext uri="{FF2B5EF4-FFF2-40B4-BE49-F238E27FC236}">
                <a16:creationId xmlns:a16="http://schemas.microsoft.com/office/drawing/2014/main" id="{90F1BAA7-0601-7444-AB28-ABD8B1EAF0D5}"/>
              </a:ext>
            </a:extLst>
          </p:cNvPr>
          <p:cNvSpPr>
            <a:spLocks noChangeArrowheads="1"/>
          </p:cNvSpPr>
          <p:nvPr/>
        </p:nvSpPr>
        <p:spPr bwMode="auto">
          <a:xfrm>
            <a:off x="4236054" y="1849845"/>
            <a:ext cx="6895409" cy="1052842"/>
          </a:xfrm>
          <a:prstGeom prst="rect">
            <a:avLst/>
          </a:prstGeom>
          <a:noFill/>
          <a:ln w="3175">
            <a:solidFill>
              <a:schemeClr val="folHlink"/>
            </a:solidFill>
            <a:miter lim="800000"/>
            <a:headEnd/>
            <a:tailEnd/>
          </a:ln>
          <a:effectLst/>
        </p:spPr>
        <p:txBody>
          <a:bodyPr tIns="54864" bIns="18288"/>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000" dirty="0">
                <a:latin typeface="Arial" panose="020B0604020202020204" pitchFamily="34" charset="0"/>
              </a:rPr>
              <a:t>Be the Supplier of Choice by ensuring…</a:t>
            </a:r>
          </a:p>
          <a:p>
            <a:r>
              <a:rPr lang="en-US" altLang="en-US" sz="1000" b="0" dirty="0">
                <a:latin typeface="+mn-lt"/>
              </a:rPr>
              <a:t>Segment:  General Manufacturing</a:t>
            </a:r>
          </a:p>
          <a:p>
            <a:endParaRPr lang="en-US" altLang="en-US" sz="1000" b="0" dirty="0">
              <a:latin typeface="+mn-lt"/>
            </a:endParaRPr>
          </a:p>
          <a:p>
            <a:endParaRPr lang="en-US" altLang="en-US" sz="1000" b="0" dirty="0">
              <a:latin typeface="+mn-lt"/>
            </a:endParaRPr>
          </a:p>
          <a:p>
            <a:endParaRPr lang="en-US" altLang="en-US" sz="1000" b="0" dirty="0">
              <a:latin typeface="+mn-lt"/>
            </a:endParaRPr>
          </a:p>
          <a:p>
            <a:endParaRPr lang="en-US" altLang="en-US" sz="1000" b="0" dirty="0">
              <a:latin typeface="+mn-lt"/>
            </a:endParaRPr>
          </a:p>
        </p:txBody>
      </p:sp>
      <p:sp>
        <p:nvSpPr>
          <p:cNvPr id="4" name="TextBox 3">
            <a:extLst>
              <a:ext uri="{FF2B5EF4-FFF2-40B4-BE49-F238E27FC236}">
                <a16:creationId xmlns:a16="http://schemas.microsoft.com/office/drawing/2014/main" id="{A43BF23F-4672-3143-A306-6E7BF18E6053}"/>
              </a:ext>
            </a:extLst>
          </p:cNvPr>
          <p:cNvSpPr txBox="1"/>
          <p:nvPr/>
        </p:nvSpPr>
        <p:spPr>
          <a:xfrm>
            <a:off x="4236054" y="2614345"/>
            <a:ext cx="6895410" cy="246221"/>
          </a:xfrm>
          <a:prstGeom prst="rect">
            <a:avLst/>
          </a:prstGeom>
          <a:noFill/>
        </p:spPr>
        <p:txBody>
          <a:bodyPr wrap="square" rtlCol="0">
            <a:spAutoFit/>
          </a:bodyPr>
          <a:lstStyle/>
          <a:p>
            <a:r>
              <a:rPr lang="en-US" sz="1000" dirty="0"/>
              <a:t>Value Proposition:  Industry Best Price; Consistent Quality; Responsive to our needs; Innovative products </a:t>
            </a:r>
          </a:p>
        </p:txBody>
      </p:sp>
      <p:sp>
        <p:nvSpPr>
          <p:cNvPr id="46" name="AutoShape 16">
            <a:extLst>
              <a:ext uri="{FF2B5EF4-FFF2-40B4-BE49-F238E27FC236}">
                <a16:creationId xmlns:a16="http://schemas.microsoft.com/office/drawing/2014/main" id="{9E498BF9-EEAA-2D44-8E0E-ADD336040B4B}"/>
              </a:ext>
            </a:extLst>
          </p:cNvPr>
          <p:cNvSpPr>
            <a:spLocks noChangeArrowheads="1"/>
          </p:cNvSpPr>
          <p:nvPr/>
        </p:nvSpPr>
        <p:spPr bwMode="auto">
          <a:xfrm>
            <a:off x="6714092" y="2159900"/>
            <a:ext cx="2002309" cy="432792"/>
          </a:xfrm>
          <a:prstGeom prst="roundRect">
            <a:avLst>
              <a:gd name="adj" fmla="val 50000"/>
            </a:avLst>
          </a:prstGeom>
          <a:solidFill>
            <a:srgbClr val="D3D6E3"/>
          </a:solidFill>
          <a:ln w="635" algn="ctr">
            <a:solidFill>
              <a:schemeClr val="bg2">
                <a:lumMod val="75000"/>
              </a:schemeClr>
            </a:solidFill>
            <a:miter lim="800000"/>
            <a:headEnd type="none" w="sm" len="sm"/>
            <a:tailEnd type="none" w="sm" len="sm"/>
          </a:ln>
          <a:effectLst/>
        </p:spPr>
        <p:txBody>
          <a:bodyPr wrap="square" t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Build Market Share Domestically </a:t>
            </a:r>
          </a:p>
        </p:txBody>
      </p:sp>
      <p:sp>
        <p:nvSpPr>
          <p:cNvPr id="54" name="Up Arrow 53">
            <a:extLst>
              <a:ext uri="{FF2B5EF4-FFF2-40B4-BE49-F238E27FC236}">
                <a16:creationId xmlns:a16="http://schemas.microsoft.com/office/drawing/2014/main" id="{5CE17278-3BDF-7143-8EEF-8612B22CFD00}"/>
              </a:ext>
            </a:extLst>
          </p:cNvPr>
          <p:cNvSpPr/>
          <p:nvPr/>
        </p:nvSpPr>
        <p:spPr>
          <a:xfrm>
            <a:off x="6092219" y="2835919"/>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Up Arrow 55">
            <a:extLst>
              <a:ext uri="{FF2B5EF4-FFF2-40B4-BE49-F238E27FC236}">
                <a16:creationId xmlns:a16="http://schemas.microsoft.com/office/drawing/2014/main" id="{992FF54A-6DCF-CE44-B68C-DCD476838FA6}"/>
              </a:ext>
            </a:extLst>
          </p:cNvPr>
          <p:cNvSpPr/>
          <p:nvPr/>
        </p:nvSpPr>
        <p:spPr>
          <a:xfrm>
            <a:off x="9497787" y="2850941"/>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Up Arrow 56">
            <a:extLst>
              <a:ext uri="{FF2B5EF4-FFF2-40B4-BE49-F238E27FC236}">
                <a16:creationId xmlns:a16="http://schemas.microsoft.com/office/drawing/2014/main" id="{B08D3783-7962-3142-9598-59E1D99C38CE}"/>
              </a:ext>
            </a:extLst>
          </p:cNvPr>
          <p:cNvSpPr/>
          <p:nvPr/>
        </p:nvSpPr>
        <p:spPr>
          <a:xfrm>
            <a:off x="8973260" y="1699298"/>
            <a:ext cx="318658" cy="1261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6979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4043" y="252170"/>
            <a:ext cx="7772400" cy="576571"/>
          </a:xfrm>
        </p:spPr>
        <p:txBody>
          <a:bodyPr/>
          <a:lstStyle/>
          <a:p>
            <a:r>
              <a:rPr lang="en-US" altLang="en-US" dirty="0"/>
              <a:t>Senior Living Strategy Map Example</a:t>
            </a:r>
            <a:endParaRPr lang="en-US" dirty="0"/>
          </a:p>
        </p:txBody>
      </p:sp>
      <p:sp>
        <p:nvSpPr>
          <p:cNvPr id="3" name="Footer Placeholder 2"/>
          <p:cNvSpPr>
            <a:spLocks noGrp="1"/>
          </p:cNvSpPr>
          <p:nvPr>
            <p:ph type="ftr" sz="quarter" idx="11"/>
          </p:nvPr>
        </p:nvSpPr>
        <p:spPr/>
        <p:txBody>
          <a:bodyPr/>
          <a:lstStyle/>
          <a:p>
            <a:r>
              <a:rPr lang="en-US" dirty="0"/>
              <a:t>©2021 ESM Software LLC -  All rights reserved</a:t>
            </a:r>
          </a:p>
        </p:txBody>
      </p:sp>
      <p:sp>
        <p:nvSpPr>
          <p:cNvPr id="4" name="Slide Number Placeholder 3"/>
          <p:cNvSpPr>
            <a:spLocks noGrp="1"/>
          </p:cNvSpPr>
          <p:nvPr>
            <p:ph type="sldNum" sz="quarter" idx="12"/>
          </p:nvPr>
        </p:nvSpPr>
        <p:spPr/>
        <p:txBody>
          <a:bodyPr/>
          <a:lstStyle/>
          <a:p>
            <a:fld id="{CE00E59A-9AC5-48BD-B0F5-6CA464842243}" type="slidenum">
              <a:rPr lang="en-US" smtClean="0"/>
              <a:t>19</a:t>
            </a:fld>
            <a:endParaRPr lang="en-US"/>
          </a:p>
        </p:txBody>
      </p:sp>
      <p:grpSp>
        <p:nvGrpSpPr>
          <p:cNvPr id="5" name="Group 4">
            <a:extLst>
              <a:ext uri="{FF2B5EF4-FFF2-40B4-BE49-F238E27FC236}">
                <a16:creationId xmlns:a16="http://schemas.microsoft.com/office/drawing/2014/main" id="{583C034C-A2C8-CD49-B5DD-6D334BA4B083}"/>
              </a:ext>
            </a:extLst>
          </p:cNvPr>
          <p:cNvGrpSpPr/>
          <p:nvPr/>
        </p:nvGrpSpPr>
        <p:grpSpPr>
          <a:xfrm>
            <a:off x="630621" y="956440"/>
            <a:ext cx="10562896" cy="5349767"/>
            <a:chOff x="1554785" y="754808"/>
            <a:chExt cx="9176715" cy="5803814"/>
          </a:xfrm>
        </p:grpSpPr>
        <p:sp>
          <p:nvSpPr>
            <p:cNvPr id="63" name="Text Box 2">
              <a:extLst>
                <a:ext uri="{FF2B5EF4-FFF2-40B4-BE49-F238E27FC236}">
                  <a16:creationId xmlns:a16="http://schemas.microsoft.com/office/drawing/2014/main" id="{7EA50873-2511-AF48-A501-828DD2E507FB}"/>
                </a:ext>
              </a:extLst>
            </p:cNvPr>
            <p:cNvSpPr txBox="1">
              <a:spLocks noChangeAspect="1" noChangeArrowheads="1"/>
            </p:cNvSpPr>
            <p:nvPr/>
          </p:nvSpPr>
          <p:spPr bwMode="auto">
            <a:xfrm>
              <a:off x="1955798" y="5848018"/>
              <a:ext cx="8718547" cy="710604"/>
            </a:xfrm>
            <a:prstGeom prst="rect">
              <a:avLst/>
            </a:prstGeom>
            <a:solidFill>
              <a:schemeClr val="bg1"/>
            </a:solidFill>
            <a:ln w="285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300">
                <a:solidFill>
                  <a:schemeClr val="bg2">
                    <a:lumMod val="10000"/>
                  </a:schemeClr>
                </a:solidFill>
                <a:latin typeface="Helvetica" panose="020B0604020202020204" pitchFamily="34" charset="0"/>
              </a:endParaRPr>
            </a:p>
          </p:txBody>
        </p:sp>
        <p:sp>
          <p:nvSpPr>
            <p:cNvPr id="62" name="Text Box 2">
              <a:extLst>
                <a:ext uri="{FF2B5EF4-FFF2-40B4-BE49-F238E27FC236}">
                  <a16:creationId xmlns:a16="http://schemas.microsoft.com/office/drawing/2014/main" id="{DA7D80D9-7581-2142-BC6D-6230711488DC}"/>
                </a:ext>
              </a:extLst>
            </p:cNvPr>
            <p:cNvSpPr txBox="1">
              <a:spLocks noChangeAspect="1" noChangeArrowheads="1"/>
            </p:cNvSpPr>
            <p:nvPr/>
          </p:nvSpPr>
          <p:spPr bwMode="auto">
            <a:xfrm>
              <a:off x="1985963" y="1009983"/>
              <a:ext cx="8651252" cy="1066475"/>
            </a:xfrm>
            <a:prstGeom prst="rect">
              <a:avLst/>
            </a:prstGeom>
            <a:solidFill>
              <a:schemeClr val="bg1"/>
            </a:solidFill>
            <a:ln w="285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300">
                <a:solidFill>
                  <a:schemeClr val="bg2">
                    <a:lumMod val="10000"/>
                  </a:schemeClr>
                </a:solidFill>
                <a:latin typeface="Helvetica" panose="020B0604020202020204" pitchFamily="34" charset="0"/>
              </a:endParaRPr>
            </a:p>
          </p:txBody>
        </p:sp>
        <p:sp>
          <p:nvSpPr>
            <p:cNvPr id="7" name="Text Box 2"/>
            <p:cNvSpPr txBox="1">
              <a:spLocks noChangeAspect="1" noChangeArrowheads="1"/>
            </p:cNvSpPr>
            <p:nvPr/>
          </p:nvSpPr>
          <p:spPr bwMode="auto">
            <a:xfrm>
              <a:off x="1955800" y="3387849"/>
              <a:ext cx="8718546" cy="1965472"/>
            </a:xfrm>
            <a:prstGeom prst="rect">
              <a:avLst/>
            </a:prstGeom>
            <a:solidFill>
              <a:schemeClr val="bg1"/>
            </a:solidFill>
            <a:ln w="285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300">
                <a:solidFill>
                  <a:schemeClr val="bg2">
                    <a:lumMod val="10000"/>
                  </a:schemeClr>
                </a:solidFill>
                <a:latin typeface="Helvetica" panose="020B0604020202020204" pitchFamily="34" charset="0"/>
              </a:endParaRPr>
            </a:p>
          </p:txBody>
        </p:sp>
        <p:sp>
          <p:nvSpPr>
            <p:cNvPr id="8" name="Line 3"/>
            <p:cNvSpPr>
              <a:spLocks noChangeShapeType="1"/>
            </p:cNvSpPr>
            <p:nvPr/>
          </p:nvSpPr>
          <p:spPr bwMode="auto">
            <a:xfrm flipH="1">
              <a:off x="4440824" y="3405517"/>
              <a:ext cx="0" cy="1947804"/>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2">
                    <a:lumMod val="10000"/>
                  </a:schemeClr>
                </a:solidFill>
              </a:endParaRPr>
            </a:p>
          </p:txBody>
        </p:sp>
        <p:sp>
          <p:nvSpPr>
            <p:cNvPr id="9" name="Line 4"/>
            <p:cNvSpPr>
              <a:spLocks noChangeShapeType="1"/>
            </p:cNvSpPr>
            <p:nvPr/>
          </p:nvSpPr>
          <p:spPr bwMode="auto">
            <a:xfrm>
              <a:off x="7509262" y="3652861"/>
              <a:ext cx="0" cy="1700459"/>
            </a:xfrm>
            <a:prstGeom prst="line">
              <a:avLst/>
            </a:prstGeom>
            <a:noFill/>
            <a:ln w="2857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bg2">
                    <a:lumMod val="10000"/>
                  </a:schemeClr>
                </a:solidFill>
              </a:endParaRPr>
            </a:p>
          </p:txBody>
        </p:sp>
        <p:sp>
          <p:nvSpPr>
            <p:cNvPr id="10" name="Rectangle 5"/>
            <p:cNvSpPr>
              <a:spLocks noChangeAspect="1" noChangeArrowheads="1"/>
            </p:cNvSpPr>
            <p:nvPr/>
          </p:nvSpPr>
          <p:spPr bwMode="auto">
            <a:xfrm rot="16200000">
              <a:off x="1395418" y="1693553"/>
              <a:ext cx="471134"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423863">
                <a:spcBef>
                  <a:spcPct val="35000"/>
                </a:spcBef>
                <a:defRPr sz="1600" b="1">
                  <a:solidFill>
                    <a:schemeClr val="tx1"/>
                  </a:solidFill>
                  <a:latin typeface="Arial Narrow" panose="020B0606020202030204" pitchFamily="34" charset="0"/>
                </a:defRPr>
              </a:lvl1pPr>
              <a:lvl2pPr marL="742950" indent="-285750" defTabSz="423863">
                <a:spcBef>
                  <a:spcPct val="35000"/>
                </a:spcBef>
                <a:defRPr sz="1600" b="1">
                  <a:solidFill>
                    <a:schemeClr val="tx1"/>
                  </a:solidFill>
                  <a:latin typeface="Arial Narrow" panose="020B0606020202030204" pitchFamily="34" charset="0"/>
                </a:defRPr>
              </a:lvl2pPr>
              <a:lvl3pPr marL="1143000" indent="-228600" defTabSz="423863">
                <a:spcBef>
                  <a:spcPct val="35000"/>
                </a:spcBef>
                <a:defRPr sz="1600" b="1">
                  <a:solidFill>
                    <a:schemeClr val="tx1"/>
                  </a:solidFill>
                  <a:latin typeface="Arial Narrow" panose="020B0606020202030204" pitchFamily="34" charset="0"/>
                </a:defRPr>
              </a:lvl3pPr>
              <a:lvl4pPr marL="1600200" indent="-228600" defTabSz="423863">
                <a:spcBef>
                  <a:spcPct val="35000"/>
                </a:spcBef>
                <a:defRPr sz="1600" b="1">
                  <a:solidFill>
                    <a:schemeClr val="tx1"/>
                  </a:solidFill>
                  <a:latin typeface="Arial Narrow" panose="020B0606020202030204" pitchFamily="34" charset="0"/>
                </a:defRPr>
              </a:lvl4pPr>
              <a:lvl5pPr marL="2057400" indent="-228600" defTabSz="423863">
                <a:spcBef>
                  <a:spcPct val="35000"/>
                </a:spcBef>
                <a:defRPr sz="1600" b="1">
                  <a:solidFill>
                    <a:schemeClr val="tx1"/>
                  </a:solidFill>
                  <a:latin typeface="Arial Narrow" panose="020B0606020202030204" pitchFamily="34" charset="0"/>
                </a:defRPr>
              </a:lvl5pPr>
              <a:lvl6pPr marL="2514600" indent="-228600" defTabSz="42386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42386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42386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42386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i="1" dirty="0">
                  <a:solidFill>
                    <a:schemeClr val="bg2">
                      <a:lumMod val="10000"/>
                    </a:schemeClr>
                  </a:solidFill>
                  <a:latin typeface="Helvetica" panose="020B0604020202020204" pitchFamily="34" charset="0"/>
                </a:rPr>
                <a:t>Financial</a:t>
              </a:r>
            </a:p>
          </p:txBody>
        </p:sp>
        <p:sp>
          <p:nvSpPr>
            <p:cNvPr id="11" name="Rectangle 6"/>
            <p:cNvSpPr>
              <a:spLocks noChangeAspect="1" noChangeArrowheads="1"/>
            </p:cNvSpPr>
            <p:nvPr/>
          </p:nvSpPr>
          <p:spPr bwMode="auto">
            <a:xfrm rot="16200000">
              <a:off x="1264761" y="5896144"/>
              <a:ext cx="884849" cy="26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354013">
                <a:spcBef>
                  <a:spcPct val="35000"/>
                </a:spcBef>
                <a:defRPr sz="1600" b="1">
                  <a:solidFill>
                    <a:schemeClr val="tx1"/>
                  </a:solidFill>
                  <a:latin typeface="Arial Narrow" panose="020B0606020202030204" pitchFamily="34" charset="0"/>
                </a:defRPr>
              </a:lvl1pPr>
              <a:lvl2pPr marL="742950" indent="-285750" defTabSz="354013">
                <a:spcBef>
                  <a:spcPct val="35000"/>
                </a:spcBef>
                <a:defRPr sz="1600" b="1">
                  <a:solidFill>
                    <a:schemeClr val="tx1"/>
                  </a:solidFill>
                  <a:latin typeface="Arial Narrow" panose="020B0606020202030204" pitchFamily="34" charset="0"/>
                </a:defRPr>
              </a:lvl2pPr>
              <a:lvl3pPr marL="1143000" indent="-228600" defTabSz="354013">
                <a:spcBef>
                  <a:spcPct val="35000"/>
                </a:spcBef>
                <a:defRPr sz="1600" b="1">
                  <a:solidFill>
                    <a:schemeClr val="tx1"/>
                  </a:solidFill>
                  <a:latin typeface="Arial Narrow" panose="020B0606020202030204" pitchFamily="34" charset="0"/>
                </a:defRPr>
              </a:lvl3pPr>
              <a:lvl4pPr marL="1600200" indent="-228600" defTabSz="354013">
                <a:spcBef>
                  <a:spcPct val="35000"/>
                </a:spcBef>
                <a:defRPr sz="1600" b="1">
                  <a:solidFill>
                    <a:schemeClr val="tx1"/>
                  </a:solidFill>
                  <a:latin typeface="Arial Narrow" panose="020B0606020202030204" pitchFamily="34" charset="0"/>
                </a:defRPr>
              </a:lvl4pPr>
              <a:lvl5pPr marL="2057400" indent="-228600" defTabSz="354013">
                <a:spcBef>
                  <a:spcPct val="35000"/>
                </a:spcBef>
                <a:defRPr sz="1600" b="1">
                  <a:solidFill>
                    <a:schemeClr val="tx1"/>
                  </a:solidFill>
                  <a:latin typeface="Arial Narrow" panose="020B0606020202030204" pitchFamily="34" charset="0"/>
                </a:defRPr>
              </a:lvl5pPr>
              <a:lvl6pPr marL="2514600" indent="-228600" defTabSz="35401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5401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5401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5401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i="1" dirty="0">
                  <a:solidFill>
                    <a:schemeClr val="bg2">
                      <a:lumMod val="10000"/>
                    </a:schemeClr>
                  </a:solidFill>
                  <a:latin typeface="Helvetica" panose="020B0604020202020204" pitchFamily="34" charset="0"/>
                </a:rPr>
                <a:t>Talent &amp; Technology</a:t>
              </a:r>
            </a:p>
          </p:txBody>
        </p:sp>
        <p:sp>
          <p:nvSpPr>
            <p:cNvPr id="12" name="Oval 7"/>
            <p:cNvSpPr>
              <a:spLocks noChangeAspect="1" noChangeArrowheads="1"/>
            </p:cNvSpPr>
            <p:nvPr/>
          </p:nvSpPr>
          <p:spPr bwMode="auto">
            <a:xfrm>
              <a:off x="5335618" y="1112174"/>
              <a:ext cx="1371600" cy="487329"/>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Improving Shareholder Value </a:t>
              </a:r>
            </a:p>
          </p:txBody>
        </p:sp>
        <p:sp>
          <p:nvSpPr>
            <p:cNvPr id="13" name="Rectangle 8"/>
            <p:cNvSpPr>
              <a:spLocks noChangeArrowheads="1"/>
            </p:cNvSpPr>
            <p:nvPr/>
          </p:nvSpPr>
          <p:spPr bwMode="auto">
            <a:xfrm rot="16200000">
              <a:off x="2016310" y="2539732"/>
              <a:ext cx="34252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endParaRPr lang="en-US" altLang="en-US" sz="2400" b="0">
                <a:solidFill>
                  <a:schemeClr val="bg2">
                    <a:lumMod val="10000"/>
                  </a:schemeClr>
                </a:solidFill>
                <a:latin typeface="Arial" panose="020B0604020202020204" pitchFamily="34" charset="0"/>
              </a:endParaRPr>
            </a:p>
          </p:txBody>
        </p:sp>
        <p:sp>
          <p:nvSpPr>
            <p:cNvPr id="14" name="Rectangle 9"/>
            <p:cNvSpPr>
              <a:spLocks noChangeArrowheads="1"/>
            </p:cNvSpPr>
            <p:nvPr/>
          </p:nvSpPr>
          <p:spPr bwMode="auto">
            <a:xfrm rot="16200000">
              <a:off x="2016310" y="2565491"/>
              <a:ext cx="342529" cy="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endParaRPr lang="en-US" altLang="en-US" sz="2400" b="0">
                <a:solidFill>
                  <a:schemeClr val="bg2">
                    <a:lumMod val="10000"/>
                  </a:schemeClr>
                </a:solidFill>
                <a:latin typeface="Arial" panose="020B0604020202020204" pitchFamily="34" charset="0"/>
              </a:endParaRPr>
            </a:p>
          </p:txBody>
        </p:sp>
        <p:sp>
          <p:nvSpPr>
            <p:cNvPr id="15" name="Rectangle 10"/>
            <p:cNvSpPr>
              <a:spLocks noChangeAspect="1" noChangeArrowheads="1"/>
            </p:cNvSpPr>
            <p:nvPr/>
          </p:nvSpPr>
          <p:spPr bwMode="auto">
            <a:xfrm rot="16200000">
              <a:off x="1380304" y="2562200"/>
              <a:ext cx="510886"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354013">
                <a:spcBef>
                  <a:spcPct val="35000"/>
                </a:spcBef>
                <a:defRPr sz="1600" b="1">
                  <a:solidFill>
                    <a:schemeClr val="tx1"/>
                  </a:solidFill>
                  <a:latin typeface="Arial Narrow" panose="020B0606020202030204" pitchFamily="34" charset="0"/>
                </a:defRPr>
              </a:lvl1pPr>
              <a:lvl2pPr marL="742950" indent="-285750" defTabSz="354013">
                <a:spcBef>
                  <a:spcPct val="35000"/>
                </a:spcBef>
                <a:defRPr sz="1600" b="1">
                  <a:solidFill>
                    <a:schemeClr val="tx1"/>
                  </a:solidFill>
                  <a:latin typeface="Arial Narrow" panose="020B0606020202030204" pitchFamily="34" charset="0"/>
                </a:defRPr>
              </a:lvl2pPr>
              <a:lvl3pPr marL="1143000" indent="-228600" defTabSz="354013">
                <a:spcBef>
                  <a:spcPct val="35000"/>
                </a:spcBef>
                <a:defRPr sz="1600" b="1">
                  <a:solidFill>
                    <a:schemeClr val="tx1"/>
                  </a:solidFill>
                  <a:latin typeface="Arial Narrow" panose="020B0606020202030204" pitchFamily="34" charset="0"/>
                </a:defRPr>
              </a:lvl3pPr>
              <a:lvl4pPr marL="1600200" indent="-228600" defTabSz="354013">
                <a:spcBef>
                  <a:spcPct val="35000"/>
                </a:spcBef>
                <a:defRPr sz="1600" b="1">
                  <a:solidFill>
                    <a:schemeClr val="tx1"/>
                  </a:solidFill>
                  <a:latin typeface="Arial Narrow" panose="020B0606020202030204" pitchFamily="34" charset="0"/>
                </a:defRPr>
              </a:lvl4pPr>
              <a:lvl5pPr marL="2057400" indent="-228600" defTabSz="354013">
                <a:spcBef>
                  <a:spcPct val="35000"/>
                </a:spcBef>
                <a:defRPr sz="1600" b="1">
                  <a:solidFill>
                    <a:schemeClr val="tx1"/>
                  </a:solidFill>
                  <a:latin typeface="Arial Narrow" panose="020B0606020202030204" pitchFamily="34" charset="0"/>
                </a:defRPr>
              </a:lvl5pPr>
              <a:lvl6pPr marL="2514600" indent="-228600" defTabSz="35401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5401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5401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5401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i="1">
                  <a:solidFill>
                    <a:schemeClr val="bg2">
                      <a:lumMod val="10000"/>
                    </a:schemeClr>
                  </a:solidFill>
                  <a:latin typeface="Helvetica" panose="020B0604020202020204" pitchFamily="34" charset="0"/>
                </a:rPr>
                <a:t>Customer</a:t>
              </a:r>
            </a:p>
          </p:txBody>
        </p:sp>
        <p:sp>
          <p:nvSpPr>
            <p:cNvPr id="20" name="Line 15"/>
            <p:cNvSpPr>
              <a:spLocks noChangeAspect="1" noChangeShapeType="1"/>
            </p:cNvSpPr>
            <p:nvPr/>
          </p:nvSpPr>
          <p:spPr bwMode="auto">
            <a:xfrm>
              <a:off x="1955798" y="2131807"/>
              <a:ext cx="8718551" cy="0"/>
            </a:xfrm>
            <a:prstGeom prst="line">
              <a:avLst/>
            </a:prstGeom>
            <a:noFill/>
            <a:ln w="12700">
              <a:solidFill>
                <a:srgbClr val="0B2B7D"/>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tx1"/>
                    </a:outerShdw>
                  </a:effectLst>
                </a14:hiddenEffects>
              </a:ext>
            </a:extLst>
          </p:spPr>
          <p:txBody>
            <a:bodyPr/>
            <a:lstStyle/>
            <a:p>
              <a:endParaRPr lang="en-US">
                <a:solidFill>
                  <a:schemeClr val="bg2">
                    <a:lumMod val="10000"/>
                  </a:schemeClr>
                </a:solidFill>
              </a:endParaRPr>
            </a:p>
          </p:txBody>
        </p:sp>
        <p:sp>
          <p:nvSpPr>
            <p:cNvPr id="24" name="Rectangle 19"/>
            <p:cNvSpPr>
              <a:spLocks noChangeAspect="1" noChangeArrowheads="1"/>
            </p:cNvSpPr>
            <p:nvPr/>
          </p:nvSpPr>
          <p:spPr bwMode="auto">
            <a:xfrm rot="16200000">
              <a:off x="1167557" y="4061046"/>
              <a:ext cx="936379"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354013">
                <a:spcBef>
                  <a:spcPct val="35000"/>
                </a:spcBef>
                <a:defRPr sz="1600" b="1">
                  <a:solidFill>
                    <a:schemeClr val="tx1"/>
                  </a:solidFill>
                  <a:latin typeface="Arial Narrow" panose="020B0606020202030204" pitchFamily="34" charset="0"/>
                </a:defRPr>
              </a:lvl1pPr>
              <a:lvl2pPr marL="742950" indent="-285750" defTabSz="354013">
                <a:spcBef>
                  <a:spcPct val="35000"/>
                </a:spcBef>
                <a:defRPr sz="1600" b="1">
                  <a:solidFill>
                    <a:schemeClr val="tx1"/>
                  </a:solidFill>
                  <a:latin typeface="Arial Narrow" panose="020B0606020202030204" pitchFamily="34" charset="0"/>
                </a:defRPr>
              </a:lvl2pPr>
              <a:lvl3pPr marL="1143000" indent="-228600" defTabSz="354013">
                <a:spcBef>
                  <a:spcPct val="35000"/>
                </a:spcBef>
                <a:defRPr sz="1600" b="1">
                  <a:solidFill>
                    <a:schemeClr val="tx1"/>
                  </a:solidFill>
                  <a:latin typeface="Arial Narrow" panose="020B0606020202030204" pitchFamily="34" charset="0"/>
                </a:defRPr>
              </a:lvl3pPr>
              <a:lvl4pPr marL="1600200" indent="-228600" defTabSz="354013">
                <a:spcBef>
                  <a:spcPct val="35000"/>
                </a:spcBef>
                <a:defRPr sz="1600" b="1">
                  <a:solidFill>
                    <a:schemeClr val="tx1"/>
                  </a:solidFill>
                  <a:latin typeface="Arial Narrow" panose="020B0606020202030204" pitchFamily="34" charset="0"/>
                </a:defRPr>
              </a:lvl4pPr>
              <a:lvl5pPr marL="2057400" indent="-228600" defTabSz="354013">
                <a:spcBef>
                  <a:spcPct val="35000"/>
                </a:spcBef>
                <a:defRPr sz="1600" b="1">
                  <a:solidFill>
                    <a:schemeClr val="tx1"/>
                  </a:solidFill>
                  <a:latin typeface="Arial Narrow" panose="020B0606020202030204" pitchFamily="34" charset="0"/>
                </a:defRPr>
              </a:lvl5pPr>
              <a:lvl6pPr marL="2514600" indent="-228600" defTabSz="35401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35401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35401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35401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i="1">
                  <a:solidFill>
                    <a:schemeClr val="bg2">
                      <a:lumMod val="10000"/>
                    </a:schemeClr>
                  </a:solidFill>
                  <a:latin typeface="Helvetica" panose="020B0604020202020204" pitchFamily="34" charset="0"/>
                </a:rPr>
                <a:t>Business Process</a:t>
              </a:r>
            </a:p>
          </p:txBody>
        </p:sp>
        <p:sp>
          <p:nvSpPr>
            <p:cNvPr id="25" name="Line 20"/>
            <p:cNvSpPr>
              <a:spLocks noChangeAspect="1" noChangeShapeType="1"/>
            </p:cNvSpPr>
            <p:nvPr/>
          </p:nvSpPr>
          <p:spPr bwMode="auto">
            <a:xfrm>
              <a:off x="1955798" y="5452927"/>
              <a:ext cx="8718552" cy="0"/>
            </a:xfrm>
            <a:prstGeom prst="line">
              <a:avLst/>
            </a:prstGeom>
            <a:noFill/>
            <a:ln w="12700">
              <a:solidFill>
                <a:srgbClr val="0B2B7D"/>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tx1"/>
                    </a:outerShdw>
                  </a:effectLst>
                </a14:hiddenEffects>
              </a:ext>
            </a:extLst>
          </p:spPr>
          <p:txBody>
            <a:bodyPr/>
            <a:lstStyle/>
            <a:p>
              <a:endParaRPr lang="en-US">
                <a:solidFill>
                  <a:schemeClr val="bg2">
                    <a:lumMod val="10000"/>
                  </a:schemeClr>
                </a:solidFill>
              </a:endParaRPr>
            </a:p>
          </p:txBody>
        </p:sp>
        <p:sp>
          <p:nvSpPr>
            <p:cNvPr id="26" name="Text Box 21"/>
            <p:cNvSpPr txBox="1">
              <a:spLocks noChangeAspect="1" noChangeArrowheads="1"/>
            </p:cNvSpPr>
            <p:nvPr/>
          </p:nvSpPr>
          <p:spPr bwMode="auto">
            <a:xfrm>
              <a:off x="1955799" y="3379016"/>
              <a:ext cx="5553461" cy="278263"/>
            </a:xfrm>
            <a:prstGeom prst="rect">
              <a:avLst/>
            </a:prstGeom>
            <a:solidFill>
              <a:schemeClr val="bg1">
                <a:lumMod val="85000"/>
              </a:schemeClr>
            </a:solidFill>
            <a:ln w="28575">
              <a:solidFill>
                <a:schemeClr val="tx1"/>
              </a:solidFill>
              <a:miter lim="800000"/>
              <a:headEnd/>
              <a:tailEnd/>
            </a:ln>
            <a:effec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dirty="0">
                  <a:solidFill>
                    <a:schemeClr val="bg2">
                      <a:lumMod val="10000"/>
                    </a:schemeClr>
                  </a:solidFill>
                  <a:latin typeface="Helvetica" panose="020B0604020202020204" pitchFamily="34" charset="0"/>
                </a:rPr>
                <a:t>“Deliver Customer Satisfaction Through…”</a:t>
              </a:r>
            </a:p>
          </p:txBody>
        </p:sp>
        <p:sp>
          <p:nvSpPr>
            <p:cNvPr id="27" name="Text Box 22"/>
            <p:cNvSpPr txBox="1">
              <a:spLocks noChangeAspect="1" noChangeArrowheads="1"/>
            </p:cNvSpPr>
            <p:nvPr/>
          </p:nvSpPr>
          <p:spPr bwMode="auto">
            <a:xfrm>
              <a:off x="7478053" y="3379016"/>
              <a:ext cx="3196293" cy="278263"/>
            </a:xfrm>
            <a:prstGeom prst="rect">
              <a:avLst/>
            </a:prstGeom>
            <a:solidFill>
              <a:schemeClr val="bg1">
                <a:lumMod val="85000"/>
              </a:schemeClr>
            </a:solidFill>
            <a:ln w="28575">
              <a:solidFill>
                <a:schemeClr val="tx1"/>
              </a:solidFill>
              <a:miter lim="800000"/>
              <a:headEnd/>
              <a:tailEnd/>
            </a:ln>
            <a:effec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dirty="0">
                  <a:solidFill>
                    <a:schemeClr val="bg2">
                      <a:lumMod val="10000"/>
                    </a:schemeClr>
                  </a:solidFill>
                  <a:latin typeface="Helvetica" panose="020B0604020202020204" pitchFamily="34" charset="0"/>
                </a:rPr>
                <a:t>“Ensure Operational Efficiency By…”</a:t>
              </a:r>
            </a:p>
          </p:txBody>
        </p:sp>
        <p:sp>
          <p:nvSpPr>
            <p:cNvPr id="28" name="Line 23"/>
            <p:cNvSpPr>
              <a:spLocks noChangeAspect="1" noChangeShapeType="1"/>
            </p:cNvSpPr>
            <p:nvPr/>
          </p:nvSpPr>
          <p:spPr bwMode="auto">
            <a:xfrm>
              <a:off x="1955798" y="3196987"/>
              <a:ext cx="8775702" cy="0"/>
            </a:xfrm>
            <a:prstGeom prst="line">
              <a:avLst/>
            </a:prstGeom>
            <a:noFill/>
            <a:ln w="12700">
              <a:solidFill>
                <a:srgbClr val="0B2B7D"/>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tx1"/>
                    </a:outerShdw>
                  </a:effectLst>
                </a14:hiddenEffects>
              </a:ext>
            </a:extLst>
          </p:spPr>
          <p:txBody>
            <a:bodyPr/>
            <a:lstStyle/>
            <a:p>
              <a:endParaRPr lang="en-US">
                <a:solidFill>
                  <a:schemeClr val="bg2">
                    <a:lumMod val="10000"/>
                  </a:schemeClr>
                </a:solidFill>
              </a:endParaRPr>
            </a:p>
          </p:txBody>
        </p:sp>
        <p:sp>
          <p:nvSpPr>
            <p:cNvPr id="29" name="Line 24"/>
            <p:cNvSpPr>
              <a:spLocks noChangeShapeType="1"/>
            </p:cNvSpPr>
            <p:nvPr/>
          </p:nvSpPr>
          <p:spPr bwMode="auto">
            <a:xfrm rot="966434" flipH="1">
              <a:off x="6717401" y="1290864"/>
              <a:ext cx="1910458" cy="343736"/>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28398" dir="1593903" algn="ctr" rotWithShape="0">
                      <a:schemeClr val="hlink"/>
                    </a:outerShdw>
                  </a:effectLst>
                </a14:hiddenEffects>
              </a:ext>
            </a:extLst>
          </p:spPr>
          <p:txBody>
            <a:bodyPr/>
            <a:lstStyle/>
            <a:p>
              <a:endParaRPr lang="en-US">
                <a:solidFill>
                  <a:schemeClr val="bg2">
                    <a:lumMod val="10000"/>
                  </a:schemeClr>
                </a:solidFill>
              </a:endParaRPr>
            </a:p>
          </p:txBody>
        </p:sp>
        <p:sp>
          <p:nvSpPr>
            <p:cNvPr id="30" name="Line 25"/>
            <p:cNvSpPr>
              <a:spLocks noChangeShapeType="1"/>
            </p:cNvSpPr>
            <p:nvPr/>
          </p:nvSpPr>
          <p:spPr bwMode="auto">
            <a:xfrm rot="20709641">
              <a:off x="3553780" y="1432169"/>
              <a:ext cx="1766561" cy="193044"/>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28398" dir="1593903" algn="ctr" rotWithShape="0">
                      <a:schemeClr val="hlink"/>
                    </a:outerShdw>
                  </a:effectLst>
                </a14:hiddenEffects>
              </a:ext>
            </a:extLst>
          </p:spPr>
          <p:txBody>
            <a:bodyPr/>
            <a:lstStyle/>
            <a:p>
              <a:endParaRPr lang="en-US">
                <a:solidFill>
                  <a:schemeClr val="bg2">
                    <a:lumMod val="10000"/>
                  </a:schemeClr>
                </a:solidFill>
              </a:endParaRPr>
            </a:p>
          </p:txBody>
        </p:sp>
        <p:sp>
          <p:nvSpPr>
            <p:cNvPr id="31" name="AutoShape 26"/>
            <p:cNvSpPr>
              <a:spLocks noChangeArrowheads="1"/>
            </p:cNvSpPr>
            <p:nvPr/>
          </p:nvSpPr>
          <p:spPr bwMode="auto">
            <a:xfrm>
              <a:off x="3890693" y="5430626"/>
              <a:ext cx="260350" cy="343044"/>
            </a:xfrm>
            <a:prstGeom prst="upArrow">
              <a:avLst>
                <a:gd name="adj1" fmla="val 50000"/>
                <a:gd name="adj2" fmla="val 35518"/>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10000"/>
                  </a:schemeClr>
                </a:solidFill>
              </a:endParaRPr>
            </a:p>
          </p:txBody>
        </p:sp>
        <p:sp>
          <p:nvSpPr>
            <p:cNvPr id="32" name="AutoShape 27"/>
            <p:cNvSpPr>
              <a:spLocks noChangeArrowheads="1"/>
            </p:cNvSpPr>
            <p:nvPr/>
          </p:nvSpPr>
          <p:spPr bwMode="auto">
            <a:xfrm>
              <a:off x="6026150" y="5430626"/>
              <a:ext cx="260350" cy="343044"/>
            </a:xfrm>
            <a:prstGeom prst="upArrow">
              <a:avLst>
                <a:gd name="adj1" fmla="val 50000"/>
                <a:gd name="adj2" fmla="val 35518"/>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2400" b="0">
                <a:solidFill>
                  <a:schemeClr val="bg2">
                    <a:lumMod val="10000"/>
                  </a:schemeClr>
                </a:solidFill>
                <a:latin typeface="Times New Roman" panose="02020603050405020304" pitchFamily="18" charset="0"/>
              </a:endParaRPr>
            </a:p>
          </p:txBody>
        </p:sp>
        <p:sp>
          <p:nvSpPr>
            <p:cNvPr id="33" name="AutoShape 28"/>
            <p:cNvSpPr>
              <a:spLocks noChangeArrowheads="1"/>
            </p:cNvSpPr>
            <p:nvPr/>
          </p:nvSpPr>
          <p:spPr bwMode="auto">
            <a:xfrm>
              <a:off x="3162300" y="3182982"/>
              <a:ext cx="317500" cy="204648"/>
            </a:xfrm>
            <a:prstGeom prst="upArrow">
              <a:avLst>
                <a:gd name="adj1" fmla="val 50000"/>
                <a:gd name="adj2" fmla="val 25000"/>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10000"/>
                  </a:schemeClr>
                </a:solidFill>
              </a:endParaRPr>
            </a:p>
          </p:txBody>
        </p:sp>
        <p:sp>
          <p:nvSpPr>
            <p:cNvPr id="34" name="AutoShape 29"/>
            <p:cNvSpPr>
              <a:spLocks noChangeArrowheads="1"/>
            </p:cNvSpPr>
            <p:nvPr/>
          </p:nvSpPr>
          <p:spPr bwMode="auto">
            <a:xfrm>
              <a:off x="5918200" y="3182982"/>
              <a:ext cx="317500" cy="206121"/>
            </a:xfrm>
            <a:prstGeom prst="upArrow">
              <a:avLst>
                <a:gd name="adj1" fmla="val 50000"/>
                <a:gd name="adj2" fmla="val 25000"/>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10000"/>
                  </a:schemeClr>
                </a:solidFill>
              </a:endParaRPr>
            </a:p>
          </p:txBody>
        </p:sp>
        <p:sp>
          <p:nvSpPr>
            <p:cNvPr id="38" name="Oval 33"/>
            <p:cNvSpPr>
              <a:spLocks noChangeArrowheads="1"/>
            </p:cNvSpPr>
            <p:nvPr/>
          </p:nvSpPr>
          <p:spPr bwMode="auto">
            <a:xfrm>
              <a:off x="2913064" y="1423489"/>
              <a:ext cx="1195387" cy="634559"/>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Growing Revenue</a:t>
              </a:r>
            </a:p>
          </p:txBody>
        </p:sp>
        <p:sp>
          <p:nvSpPr>
            <p:cNvPr id="39" name="Oval 34"/>
            <p:cNvSpPr>
              <a:spLocks noChangeArrowheads="1"/>
            </p:cNvSpPr>
            <p:nvPr/>
          </p:nvSpPr>
          <p:spPr bwMode="auto">
            <a:xfrm>
              <a:off x="8039101" y="1423489"/>
              <a:ext cx="1274763" cy="64633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Managing Expenses</a:t>
              </a:r>
            </a:p>
          </p:txBody>
        </p:sp>
        <p:sp>
          <p:nvSpPr>
            <p:cNvPr id="40" name="Oval 35"/>
            <p:cNvSpPr>
              <a:spLocks noChangeArrowheads="1"/>
            </p:cNvSpPr>
            <p:nvPr/>
          </p:nvSpPr>
          <p:spPr bwMode="auto">
            <a:xfrm>
              <a:off x="2375188" y="4049550"/>
              <a:ext cx="1715397" cy="733038"/>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Excel at all Resident Services including Healthcare</a:t>
              </a:r>
            </a:p>
          </p:txBody>
        </p:sp>
        <p:sp>
          <p:nvSpPr>
            <p:cNvPr id="43" name="Oval 38"/>
            <p:cNvSpPr>
              <a:spLocks noChangeArrowheads="1"/>
            </p:cNvSpPr>
            <p:nvPr/>
          </p:nvSpPr>
          <p:spPr bwMode="auto">
            <a:xfrm>
              <a:off x="4498047" y="4033108"/>
              <a:ext cx="1547732" cy="729865"/>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Develop Trusting Resident  Relationships</a:t>
              </a:r>
            </a:p>
          </p:txBody>
        </p:sp>
        <p:sp>
          <p:nvSpPr>
            <p:cNvPr id="45" name="Oval 40"/>
            <p:cNvSpPr>
              <a:spLocks noChangeArrowheads="1"/>
            </p:cNvSpPr>
            <p:nvPr/>
          </p:nvSpPr>
          <p:spPr bwMode="auto">
            <a:xfrm>
              <a:off x="8111788" y="4031522"/>
              <a:ext cx="1641805" cy="731451"/>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Optimize Rate and Occupancy Management</a:t>
              </a:r>
            </a:p>
          </p:txBody>
        </p:sp>
        <p:sp>
          <p:nvSpPr>
            <p:cNvPr id="46" name="AutoShape 41"/>
            <p:cNvSpPr>
              <a:spLocks noChangeArrowheads="1"/>
            </p:cNvSpPr>
            <p:nvPr/>
          </p:nvSpPr>
          <p:spPr bwMode="auto">
            <a:xfrm>
              <a:off x="8393925" y="5359956"/>
              <a:ext cx="261938" cy="343044"/>
            </a:xfrm>
            <a:prstGeom prst="upArrow">
              <a:avLst>
                <a:gd name="adj1" fmla="val 50000"/>
                <a:gd name="adj2" fmla="val 35303"/>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lIns="91415" tIns="45707" rIns="91415" bIns="45707"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2400" b="0">
                <a:solidFill>
                  <a:schemeClr val="bg2">
                    <a:lumMod val="10000"/>
                  </a:schemeClr>
                </a:solidFill>
                <a:latin typeface="Times New Roman" panose="02020603050405020304" pitchFamily="18" charset="0"/>
              </a:endParaRPr>
            </a:p>
          </p:txBody>
        </p:sp>
        <p:sp>
          <p:nvSpPr>
            <p:cNvPr id="48" name="Text Box 43"/>
            <p:cNvSpPr txBox="1">
              <a:spLocks noChangeAspect="1" noChangeArrowheads="1"/>
            </p:cNvSpPr>
            <p:nvPr/>
          </p:nvSpPr>
          <p:spPr bwMode="auto">
            <a:xfrm>
              <a:off x="1955798" y="5590598"/>
              <a:ext cx="8718547" cy="278263"/>
            </a:xfrm>
            <a:prstGeom prst="rect">
              <a:avLst/>
            </a:prstGeom>
            <a:solidFill>
              <a:schemeClr val="bg1">
                <a:lumMod val="85000"/>
              </a:schemeClr>
            </a:solidFill>
            <a:ln w="28575">
              <a:solidFill>
                <a:schemeClr val="tx1"/>
              </a:solidFill>
              <a:miter lim="800000"/>
              <a:headEnd/>
              <a:tailEnd/>
            </a:ln>
            <a:effec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dirty="0">
                  <a:solidFill>
                    <a:schemeClr val="bg2">
                      <a:lumMod val="10000"/>
                    </a:schemeClr>
                  </a:solidFill>
                  <a:latin typeface="Helvetica" panose="020B0604020202020204" pitchFamily="34" charset="0"/>
                </a:rPr>
                <a:t>“Maintain Employee Satisfaction…”</a:t>
              </a:r>
            </a:p>
          </p:txBody>
        </p:sp>
        <p:sp>
          <p:nvSpPr>
            <p:cNvPr id="49" name="Oval 44"/>
            <p:cNvSpPr>
              <a:spLocks noChangeArrowheads="1"/>
            </p:cNvSpPr>
            <p:nvPr/>
          </p:nvSpPr>
          <p:spPr bwMode="auto">
            <a:xfrm>
              <a:off x="7562775" y="5919439"/>
              <a:ext cx="1612900" cy="581556"/>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Provide Technology Support</a:t>
              </a:r>
            </a:p>
          </p:txBody>
        </p:sp>
        <p:sp>
          <p:nvSpPr>
            <p:cNvPr id="50" name="Oval 45"/>
            <p:cNvSpPr>
              <a:spLocks noChangeArrowheads="1"/>
            </p:cNvSpPr>
            <p:nvPr/>
          </p:nvSpPr>
          <p:spPr bwMode="auto">
            <a:xfrm>
              <a:off x="3359150" y="5892938"/>
              <a:ext cx="1598613" cy="63455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Deliver People Proposition: “We Make A Difference”</a:t>
              </a:r>
            </a:p>
          </p:txBody>
        </p:sp>
        <p:sp>
          <p:nvSpPr>
            <p:cNvPr id="52" name="Rectangle 48"/>
            <p:cNvSpPr>
              <a:spLocks noChangeArrowheads="1"/>
            </p:cNvSpPr>
            <p:nvPr/>
          </p:nvSpPr>
          <p:spPr bwMode="auto">
            <a:xfrm>
              <a:off x="2520950" y="3652862"/>
              <a:ext cx="1725102" cy="252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5" tIns="45707" rIns="91415" bIns="45707">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300">
                  <a:solidFill>
                    <a:schemeClr val="bg2">
                      <a:lumMod val="10000"/>
                    </a:schemeClr>
                  </a:solidFill>
                  <a:latin typeface="Helvetica" panose="020B0604020202020204" pitchFamily="34" charset="0"/>
                </a:rPr>
                <a:t>“…Quality Service”</a:t>
              </a:r>
            </a:p>
          </p:txBody>
        </p:sp>
        <p:sp>
          <p:nvSpPr>
            <p:cNvPr id="53" name="Rectangle 49"/>
            <p:cNvSpPr>
              <a:spLocks noChangeArrowheads="1"/>
            </p:cNvSpPr>
            <p:nvPr/>
          </p:nvSpPr>
          <p:spPr bwMode="auto">
            <a:xfrm>
              <a:off x="4883151" y="3652862"/>
              <a:ext cx="2276535" cy="2525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5" tIns="45707" rIns="91415" bIns="45707">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300" dirty="0">
                  <a:solidFill>
                    <a:schemeClr val="bg2">
                      <a:lumMod val="10000"/>
                    </a:schemeClr>
                  </a:solidFill>
                  <a:latin typeface="Helvetica" panose="020B0604020202020204" pitchFamily="34" charset="0"/>
                </a:rPr>
                <a:t>“… Quality Relationships”</a:t>
              </a:r>
            </a:p>
          </p:txBody>
        </p:sp>
        <p:sp>
          <p:nvSpPr>
            <p:cNvPr id="55" name="Oval 51"/>
            <p:cNvSpPr>
              <a:spLocks noChangeArrowheads="1"/>
            </p:cNvSpPr>
            <p:nvPr/>
          </p:nvSpPr>
          <p:spPr bwMode="auto">
            <a:xfrm>
              <a:off x="5835387" y="4516598"/>
              <a:ext cx="1547739" cy="748059"/>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Maintain communication with all responsible parties</a:t>
              </a:r>
            </a:p>
          </p:txBody>
        </p:sp>
        <p:sp>
          <p:nvSpPr>
            <p:cNvPr id="56" name="AutoShape 52"/>
            <p:cNvSpPr>
              <a:spLocks noChangeArrowheads="1"/>
            </p:cNvSpPr>
            <p:nvPr/>
          </p:nvSpPr>
          <p:spPr bwMode="auto">
            <a:xfrm>
              <a:off x="8464550" y="2607489"/>
              <a:ext cx="317500" cy="767107"/>
            </a:xfrm>
            <a:prstGeom prst="upArrow">
              <a:avLst>
                <a:gd name="adj1" fmla="val 50000"/>
                <a:gd name="adj2" fmla="val 90000"/>
              </a:avLst>
            </a:prstGeom>
            <a:solidFill>
              <a:schemeClr val="tx1"/>
            </a:solidFill>
            <a:ln w="12700" cap="rnd">
              <a:solidFill>
                <a:schemeClr val="tx1"/>
              </a:solidFill>
              <a:miter lim="800000"/>
              <a:headEnd/>
              <a:tailEnd/>
            </a:ln>
            <a:effectLst/>
            <a:extLst>
              <a:ext uri="{AF507438-7753-43E0-B8FC-AC1667EBCBE1}">
                <a14:hiddenEffects xmlns:a14="http://schemas.microsoft.com/office/drawing/2010/main">
                  <a:effectLst>
                    <a:outerShdw dist="28398" dir="1593903" algn="ctr" rotWithShape="0">
                      <a:schemeClr val="hlink"/>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10000"/>
                  </a:schemeClr>
                </a:solidFill>
              </a:endParaRPr>
            </a:p>
          </p:txBody>
        </p:sp>
        <p:sp>
          <p:nvSpPr>
            <p:cNvPr id="57" name="Oval 45">
              <a:extLst>
                <a:ext uri="{FF2B5EF4-FFF2-40B4-BE49-F238E27FC236}">
                  <a16:creationId xmlns:a16="http://schemas.microsoft.com/office/drawing/2014/main" id="{E5526520-A19B-2B45-A60D-3BF880D5CA84}"/>
                </a:ext>
              </a:extLst>
            </p:cNvPr>
            <p:cNvSpPr>
              <a:spLocks noChangeArrowheads="1"/>
            </p:cNvSpPr>
            <p:nvPr/>
          </p:nvSpPr>
          <p:spPr bwMode="auto">
            <a:xfrm>
              <a:off x="5390282" y="5892938"/>
              <a:ext cx="1598613" cy="63455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Ensure Competent Staff</a:t>
              </a:r>
            </a:p>
          </p:txBody>
        </p:sp>
        <p:sp>
          <p:nvSpPr>
            <p:cNvPr id="59" name="Text Box 21">
              <a:extLst>
                <a:ext uri="{FF2B5EF4-FFF2-40B4-BE49-F238E27FC236}">
                  <a16:creationId xmlns:a16="http://schemas.microsoft.com/office/drawing/2014/main" id="{E68B154A-A381-4C49-B799-9456D7EDA7E7}"/>
                </a:ext>
              </a:extLst>
            </p:cNvPr>
            <p:cNvSpPr txBox="1">
              <a:spLocks noChangeAspect="1" noChangeArrowheads="1"/>
            </p:cNvSpPr>
            <p:nvPr/>
          </p:nvSpPr>
          <p:spPr bwMode="auto">
            <a:xfrm>
              <a:off x="1985963" y="2122054"/>
              <a:ext cx="5755694" cy="278263"/>
            </a:xfrm>
            <a:prstGeom prst="rect">
              <a:avLst/>
            </a:prstGeom>
            <a:solidFill>
              <a:schemeClr val="bg1">
                <a:lumMod val="85000"/>
              </a:schemeClr>
            </a:solidFill>
            <a:ln w="28575">
              <a:solidFill>
                <a:schemeClr val="tx1"/>
              </a:solidFill>
              <a:miter lim="800000"/>
              <a:headEnd/>
              <a:tailEnd/>
            </a:ln>
            <a:effec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dirty="0">
                  <a:solidFill>
                    <a:schemeClr val="bg2">
                      <a:lumMod val="10000"/>
                    </a:schemeClr>
                  </a:solidFill>
                  <a:latin typeface="Helvetica" panose="020B0604020202020204" pitchFamily="34" charset="0"/>
                </a:rPr>
                <a:t>“Fulfil Resident’s Needs By…”</a:t>
              </a:r>
            </a:p>
          </p:txBody>
        </p:sp>
        <p:sp>
          <p:nvSpPr>
            <p:cNvPr id="61" name="Text Box 43">
              <a:extLst>
                <a:ext uri="{FF2B5EF4-FFF2-40B4-BE49-F238E27FC236}">
                  <a16:creationId xmlns:a16="http://schemas.microsoft.com/office/drawing/2014/main" id="{081A2C2B-785E-2F43-ADBE-365172E1B595}"/>
                </a:ext>
              </a:extLst>
            </p:cNvPr>
            <p:cNvSpPr txBox="1">
              <a:spLocks noChangeAspect="1" noChangeArrowheads="1"/>
            </p:cNvSpPr>
            <p:nvPr/>
          </p:nvSpPr>
          <p:spPr bwMode="auto">
            <a:xfrm>
              <a:off x="1985963" y="754808"/>
              <a:ext cx="8651251" cy="278263"/>
            </a:xfrm>
            <a:prstGeom prst="rect">
              <a:avLst/>
            </a:prstGeom>
            <a:solidFill>
              <a:schemeClr val="bg1">
                <a:lumMod val="85000"/>
              </a:schemeClr>
            </a:solidFill>
            <a:ln w="28575">
              <a:solidFill>
                <a:schemeClr val="tx1"/>
              </a:solidFill>
              <a:miter lim="800000"/>
              <a:headEnd/>
              <a:tailEnd/>
            </a:ln>
            <a:effec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dirty="0">
                  <a:solidFill>
                    <a:schemeClr val="bg2">
                      <a:lumMod val="10000"/>
                    </a:schemeClr>
                  </a:solidFill>
                  <a:latin typeface="Helvetica" panose="020B0604020202020204" pitchFamily="34" charset="0"/>
                </a:rPr>
                <a:t>“Manage Operational Viability by …”</a:t>
              </a:r>
            </a:p>
          </p:txBody>
        </p:sp>
        <p:sp>
          <p:nvSpPr>
            <p:cNvPr id="51" name="Text Box 2">
              <a:extLst>
                <a:ext uri="{FF2B5EF4-FFF2-40B4-BE49-F238E27FC236}">
                  <a16:creationId xmlns:a16="http://schemas.microsoft.com/office/drawing/2014/main" id="{A696E9FA-1F17-AF42-9147-C20C8CF8DA5B}"/>
                </a:ext>
              </a:extLst>
            </p:cNvPr>
            <p:cNvSpPr txBox="1">
              <a:spLocks noChangeAspect="1" noChangeArrowheads="1"/>
            </p:cNvSpPr>
            <p:nvPr/>
          </p:nvSpPr>
          <p:spPr bwMode="auto">
            <a:xfrm>
              <a:off x="2024514" y="2400317"/>
              <a:ext cx="5717273" cy="758588"/>
            </a:xfrm>
            <a:prstGeom prst="rect">
              <a:avLst/>
            </a:prstGeom>
            <a:solidFill>
              <a:schemeClr val="bg1"/>
            </a:solidFill>
            <a:ln w="28575">
              <a:solidFill>
                <a:schemeClr val="tx1"/>
              </a:solidFill>
              <a:prstDash val="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453" tIns="44434" rIns="90453" bIns="44434"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00" dirty="0">
                  <a:solidFill>
                    <a:schemeClr val="bg2">
                      <a:lumMod val="10000"/>
                    </a:schemeClr>
                  </a:solidFill>
                  <a:latin typeface="Helvetica" panose="020B0604020202020204" pitchFamily="34" charset="0"/>
                </a:rPr>
                <a:t>Segment:  Senior Adults</a:t>
              </a:r>
            </a:p>
            <a:p>
              <a:pPr algn="ctr">
                <a:lnSpc>
                  <a:spcPct val="90000"/>
                </a:lnSpc>
                <a:spcBef>
                  <a:spcPct val="0"/>
                </a:spcBef>
              </a:pPr>
              <a:endParaRPr lang="en-US" altLang="en-US" sz="1000" dirty="0">
                <a:solidFill>
                  <a:schemeClr val="bg2">
                    <a:lumMod val="10000"/>
                  </a:schemeClr>
                </a:solidFill>
                <a:latin typeface="Helvetica" panose="020B0604020202020204" pitchFamily="34" charset="0"/>
              </a:endParaRPr>
            </a:p>
            <a:p>
              <a:pPr>
                <a:lnSpc>
                  <a:spcPct val="90000"/>
                </a:lnSpc>
                <a:spcBef>
                  <a:spcPct val="0"/>
                </a:spcBef>
              </a:pPr>
              <a:endParaRPr lang="en-US" altLang="en-US" sz="1000" dirty="0">
                <a:solidFill>
                  <a:schemeClr val="bg2">
                    <a:lumMod val="10000"/>
                  </a:schemeClr>
                </a:solidFill>
                <a:latin typeface="Helvetica" panose="020B0604020202020204" pitchFamily="34" charset="0"/>
              </a:endParaRPr>
            </a:p>
            <a:p>
              <a:pPr>
                <a:lnSpc>
                  <a:spcPct val="90000"/>
                </a:lnSpc>
                <a:spcBef>
                  <a:spcPct val="0"/>
                </a:spcBef>
              </a:pPr>
              <a:endParaRPr lang="en-US" altLang="en-US" sz="1000" dirty="0">
                <a:solidFill>
                  <a:schemeClr val="bg2">
                    <a:lumMod val="10000"/>
                  </a:schemeClr>
                </a:solidFill>
                <a:latin typeface="Helvetica" panose="020B0604020202020204" pitchFamily="34" charset="0"/>
              </a:endParaRPr>
            </a:p>
            <a:p>
              <a:pPr>
                <a:lnSpc>
                  <a:spcPct val="90000"/>
                </a:lnSpc>
                <a:spcBef>
                  <a:spcPct val="0"/>
                </a:spcBef>
              </a:pPr>
              <a:r>
                <a:rPr lang="en-US" altLang="en-US" sz="1000" dirty="0">
                  <a:solidFill>
                    <a:schemeClr val="bg2">
                      <a:lumMod val="10000"/>
                    </a:schemeClr>
                  </a:solidFill>
                  <a:latin typeface="Helvetica" panose="020B0604020202020204" pitchFamily="34" charset="0"/>
                </a:rPr>
                <a:t>Value Proposition:  Instilling Trust; Providing Choice; Ensuring Consistency; Manage Costs</a:t>
              </a:r>
            </a:p>
          </p:txBody>
        </p:sp>
        <p:sp>
          <p:nvSpPr>
            <p:cNvPr id="54" name="Oval 33">
              <a:extLst>
                <a:ext uri="{FF2B5EF4-FFF2-40B4-BE49-F238E27FC236}">
                  <a16:creationId xmlns:a16="http://schemas.microsoft.com/office/drawing/2014/main" id="{9C42AD91-1C59-5744-87C5-312B03DDA892}"/>
                </a:ext>
              </a:extLst>
            </p:cNvPr>
            <p:cNvSpPr>
              <a:spLocks noChangeArrowheads="1"/>
            </p:cNvSpPr>
            <p:nvPr/>
          </p:nvSpPr>
          <p:spPr bwMode="auto">
            <a:xfrm>
              <a:off x="4082083" y="2532824"/>
              <a:ext cx="1753171" cy="412414"/>
            </a:xfrm>
            <a:prstGeom prst="ellipse">
              <a:avLst/>
            </a:prstGeom>
            <a:solidFill>
              <a:schemeClr val="bg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0" tIns="0" rIns="0" bIns="0"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10000"/>
                    </a:schemeClr>
                  </a:solidFill>
                  <a:latin typeface="Arial" panose="020B0604020202020204" pitchFamily="34" charset="0"/>
                </a:rPr>
                <a:t>Ensuring a safe place</a:t>
              </a:r>
            </a:p>
            <a:p>
              <a:pPr algn="ctr">
                <a:spcBef>
                  <a:spcPct val="0"/>
                </a:spcBef>
              </a:pPr>
              <a:r>
                <a:rPr lang="en-US" altLang="en-US" sz="1000" b="0" dirty="0">
                  <a:solidFill>
                    <a:schemeClr val="bg2">
                      <a:lumMod val="10000"/>
                    </a:schemeClr>
                  </a:solidFill>
                  <a:latin typeface="Arial" panose="020B0604020202020204" pitchFamily="34" charset="0"/>
                </a:rPr>
                <a:t> to live</a:t>
              </a:r>
            </a:p>
          </p:txBody>
        </p:sp>
        <p:sp>
          <p:nvSpPr>
            <p:cNvPr id="58" name="Rectangle 49">
              <a:extLst>
                <a:ext uri="{FF2B5EF4-FFF2-40B4-BE49-F238E27FC236}">
                  <a16:creationId xmlns:a16="http://schemas.microsoft.com/office/drawing/2014/main" id="{E123C6C9-9764-654D-A03B-0C8F161F85E2}"/>
                </a:ext>
              </a:extLst>
            </p:cNvPr>
            <p:cNvSpPr>
              <a:spLocks noChangeArrowheads="1"/>
            </p:cNvSpPr>
            <p:nvPr/>
          </p:nvSpPr>
          <p:spPr bwMode="auto">
            <a:xfrm>
              <a:off x="7602012" y="3669987"/>
              <a:ext cx="2983459" cy="273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15" tIns="45707" rIns="91415" bIns="45707">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300" dirty="0">
                  <a:solidFill>
                    <a:schemeClr val="bg2">
                      <a:lumMod val="10000"/>
                    </a:schemeClr>
                  </a:solidFill>
                  <a:latin typeface="Helvetica" panose="020B0604020202020204" pitchFamily="34" charset="0"/>
                </a:rPr>
                <a:t>“… Maintaining Facility Standards”</a:t>
              </a:r>
            </a:p>
          </p:txBody>
        </p:sp>
      </p:grpSp>
    </p:spTree>
    <p:extLst>
      <p:ext uri="{BB962C8B-B14F-4D97-AF65-F5344CB8AC3E}">
        <p14:creationId xmlns:p14="http://schemas.microsoft.com/office/powerpoint/2010/main" val="1126977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1D23C5-857E-44E5-BED5-CC572E516259}"/>
              </a:ext>
            </a:extLst>
          </p:cNvPr>
          <p:cNvSpPr>
            <a:spLocks noGrp="1"/>
          </p:cNvSpPr>
          <p:nvPr>
            <p:ph idx="1"/>
          </p:nvPr>
        </p:nvSpPr>
        <p:spPr>
          <a:xfrm>
            <a:off x="838200" y="1446959"/>
            <a:ext cx="10515600" cy="4830484"/>
          </a:xfrm>
        </p:spPr>
        <p:txBody>
          <a:bodyPr/>
          <a:lstStyle/>
          <a:p>
            <a:r>
              <a:rPr lang="en-US" sz="2400" dirty="0"/>
              <a:t>A visual representation of what you want to achieve over the next 3-5 years</a:t>
            </a:r>
          </a:p>
          <a:p>
            <a:r>
              <a:rPr lang="en-US" sz="2400" dirty="0"/>
              <a:t>Made up </a:t>
            </a:r>
            <a:r>
              <a:rPr lang="en-US" sz="2400"/>
              <a:t>of strategic objectives </a:t>
            </a:r>
            <a:r>
              <a:rPr lang="en-US" sz="2400" dirty="0"/>
              <a:t>(sometimes called goals or strategies)</a:t>
            </a:r>
          </a:p>
          <a:p>
            <a:pPr lvl="1"/>
            <a:r>
              <a:rPr lang="en-US" dirty="0"/>
              <a:t>Balanced across key business perspectives (e.g. financial, customer, internal, talent &amp; technology)</a:t>
            </a:r>
          </a:p>
          <a:p>
            <a:pPr lvl="1"/>
            <a:r>
              <a:rPr lang="en-US" dirty="0"/>
              <a:t>Often represented across multiple themes in the internal perspective (e.g. innovation, customer management, operational processes)</a:t>
            </a:r>
          </a:p>
          <a:p>
            <a:r>
              <a:rPr lang="en-US" sz="2400" dirty="0"/>
              <a:t>Contains arrows, (typically flowing up on the page) to represent cause-and-effect linkages</a:t>
            </a:r>
          </a:p>
          <a:p>
            <a:r>
              <a:rPr lang="en-US" sz="2400" dirty="0"/>
              <a:t>Communicates the “story of the strategy” to explain the focus of the organization</a:t>
            </a:r>
          </a:p>
          <a:p>
            <a:r>
              <a:rPr lang="en-US" sz="2400" dirty="0"/>
              <a:t>Makes for a great poster to hang on your company’s wall!</a:t>
            </a:r>
          </a:p>
          <a:p>
            <a:pPr lvl="1"/>
            <a:endParaRPr lang="en-US" dirty="0"/>
          </a:p>
          <a:p>
            <a:endParaRPr lang="en-US" sz="2400" dirty="0"/>
          </a:p>
        </p:txBody>
      </p:sp>
      <p:sp>
        <p:nvSpPr>
          <p:cNvPr id="3" name="Slide Number Placeholder 2">
            <a:extLst>
              <a:ext uri="{FF2B5EF4-FFF2-40B4-BE49-F238E27FC236}">
                <a16:creationId xmlns:a16="http://schemas.microsoft.com/office/drawing/2014/main" id="{C86267F9-575B-4845-95C7-770569ECAB03}"/>
              </a:ext>
            </a:extLst>
          </p:cNvPr>
          <p:cNvSpPr>
            <a:spLocks noGrp="1"/>
          </p:cNvSpPr>
          <p:nvPr>
            <p:ph type="sldNum" sz="quarter" idx="12"/>
          </p:nvPr>
        </p:nvSpPr>
        <p:spPr/>
        <p:txBody>
          <a:bodyPr/>
          <a:lstStyle/>
          <a:p>
            <a:fld id="{CE00E59A-9AC5-48BD-B0F5-6CA464842243}" type="slidenum">
              <a:rPr lang="en-US" smtClean="0"/>
              <a:t>2</a:t>
            </a:fld>
            <a:endParaRPr lang="en-US"/>
          </a:p>
        </p:txBody>
      </p:sp>
      <p:sp>
        <p:nvSpPr>
          <p:cNvPr id="4" name="Content Placeholder 3">
            <a:extLst>
              <a:ext uri="{FF2B5EF4-FFF2-40B4-BE49-F238E27FC236}">
                <a16:creationId xmlns:a16="http://schemas.microsoft.com/office/drawing/2014/main" id="{B18F69B6-F94F-4F0E-90CE-3BD0EDCC5BC4}"/>
              </a:ext>
            </a:extLst>
          </p:cNvPr>
          <p:cNvSpPr>
            <a:spLocks noGrp="1"/>
          </p:cNvSpPr>
          <p:nvPr>
            <p:ph sz="quarter" idx="13"/>
          </p:nvPr>
        </p:nvSpPr>
        <p:spPr/>
        <p:txBody>
          <a:bodyPr/>
          <a:lstStyle/>
          <a:p>
            <a:r>
              <a:rPr lang="en-US" dirty="0">
                <a:solidFill>
                  <a:schemeClr val="tx1"/>
                </a:solidFill>
              </a:rPr>
              <a:t>What</a:t>
            </a:r>
            <a:r>
              <a:rPr lang="en-US" dirty="0"/>
              <a:t> is a Strategy Map?</a:t>
            </a:r>
          </a:p>
        </p:txBody>
      </p:sp>
      <p:sp>
        <p:nvSpPr>
          <p:cNvPr id="5" name="Footer Placeholder 4">
            <a:extLst>
              <a:ext uri="{FF2B5EF4-FFF2-40B4-BE49-F238E27FC236}">
                <a16:creationId xmlns:a16="http://schemas.microsoft.com/office/drawing/2014/main" id="{DA072086-D3C7-4D29-B2A5-23D8C9A7F424}"/>
              </a:ext>
            </a:extLst>
          </p:cNvPr>
          <p:cNvSpPr>
            <a:spLocks noGrp="1"/>
          </p:cNvSpPr>
          <p:nvPr>
            <p:ph type="ftr" sz="quarter" idx="11"/>
          </p:nvPr>
        </p:nvSpPr>
        <p:spPr/>
        <p:txBody>
          <a:bodyPr/>
          <a:lstStyle/>
          <a:p>
            <a:r>
              <a:rPr lang="en-US"/>
              <a:t>©2021 ESM Software LLC -  All rights reserved</a:t>
            </a:r>
            <a:endParaRPr lang="en-US" dirty="0"/>
          </a:p>
        </p:txBody>
      </p:sp>
    </p:spTree>
    <p:extLst>
      <p:ext uri="{BB962C8B-B14F-4D97-AF65-F5344CB8AC3E}">
        <p14:creationId xmlns:p14="http://schemas.microsoft.com/office/powerpoint/2010/main" val="3600246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20</a:t>
            </a:fld>
            <a:endParaRPr lang="en-US"/>
          </a:p>
        </p:txBody>
      </p:sp>
      <p:sp>
        <p:nvSpPr>
          <p:cNvPr id="4" name="Content Placeholder 3"/>
          <p:cNvSpPr>
            <a:spLocks noGrp="1"/>
          </p:cNvSpPr>
          <p:nvPr>
            <p:ph sz="quarter" idx="13"/>
          </p:nvPr>
        </p:nvSpPr>
        <p:spPr/>
        <p:txBody>
          <a:bodyPr/>
          <a:lstStyle/>
          <a:p>
            <a:r>
              <a:rPr lang="en-US" altLang="en-US" dirty="0"/>
              <a:t>Human Capital Strategy Map Example</a:t>
            </a:r>
            <a:endParaRPr lang="en-US" dirty="0"/>
          </a:p>
        </p:txBody>
      </p:sp>
      <p:sp>
        <p:nvSpPr>
          <p:cNvPr id="7" name="Oval 3"/>
          <p:cNvSpPr>
            <a:spLocks noChangeArrowheads="1"/>
          </p:cNvSpPr>
          <p:nvPr/>
        </p:nvSpPr>
        <p:spPr bwMode="auto">
          <a:xfrm>
            <a:off x="2864842" y="5815205"/>
            <a:ext cx="1705133" cy="609600"/>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rPr>
              <a:t>Keep HC Focused on Enabling Core Business Results</a:t>
            </a:r>
          </a:p>
        </p:txBody>
      </p:sp>
      <p:sp>
        <p:nvSpPr>
          <p:cNvPr id="8" name="Oval 4"/>
          <p:cNvSpPr>
            <a:spLocks noChangeArrowheads="1"/>
          </p:cNvSpPr>
          <p:nvPr/>
        </p:nvSpPr>
        <p:spPr bwMode="auto">
          <a:xfrm>
            <a:off x="5432201" y="5939483"/>
            <a:ext cx="1705133" cy="609600"/>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cs typeface="Times New Roman" panose="02020603050405020304" pitchFamily="18" charset="0"/>
              </a:rPr>
              <a:t>Develop a World Class HC Team</a:t>
            </a:r>
          </a:p>
        </p:txBody>
      </p:sp>
      <p:sp>
        <p:nvSpPr>
          <p:cNvPr id="9" name="Arc 5"/>
          <p:cNvSpPr>
            <a:spLocks/>
          </p:cNvSpPr>
          <p:nvPr/>
        </p:nvSpPr>
        <p:spPr bwMode="auto">
          <a:xfrm flipV="1">
            <a:off x="3863588" y="1647135"/>
            <a:ext cx="1010449" cy="152400"/>
          </a:xfrm>
          <a:custGeom>
            <a:avLst/>
            <a:gdLst>
              <a:gd name="T0" fmla="*/ 0 w 21600"/>
              <a:gd name="T1" fmla="*/ 0 h 21600"/>
              <a:gd name="T2" fmla="*/ 914400 w 21600"/>
              <a:gd name="T3" fmla="*/ 152400 h 21600"/>
              <a:gd name="T4" fmla="*/ 0 w 21600"/>
              <a:gd name="T5" fmla="*/ 1524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Arc 6"/>
          <p:cNvSpPr>
            <a:spLocks/>
          </p:cNvSpPr>
          <p:nvPr/>
        </p:nvSpPr>
        <p:spPr bwMode="auto">
          <a:xfrm flipH="1" flipV="1">
            <a:off x="7572377" y="1638983"/>
            <a:ext cx="1263061" cy="152400"/>
          </a:xfrm>
          <a:custGeom>
            <a:avLst/>
            <a:gdLst>
              <a:gd name="T0" fmla="*/ 0 w 21600"/>
              <a:gd name="T1" fmla="*/ 0 h 21600"/>
              <a:gd name="T2" fmla="*/ 1143000 w 21600"/>
              <a:gd name="T3" fmla="*/ 152400 h 21600"/>
              <a:gd name="T4" fmla="*/ 0 w 21600"/>
              <a:gd name="T5" fmla="*/ 1524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8"/>
          <p:cNvSpPr txBox="1">
            <a:spLocks noChangeArrowheads="1"/>
          </p:cNvSpPr>
          <p:nvPr/>
        </p:nvSpPr>
        <p:spPr bwMode="auto">
          <a:xfrm>
            <a:off x="6465345" y="3617910"/>
            <a:ext cx="3949770" cy="1696143"/>
          </a:xfrm>
          <a:prstGeom prst="rect">
            <a:avLst/>
          </a:prstGeom>
          <a:noFill/>
          <a:ln w="9525">
            <a:solidFill>
              <a:srgbClr val="08205C"/>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dirty="0">
              <a:latin typeface="Arial" panose="020B0604020202020204" pitchFamily="34" charset="0"/>
            </a:endParaRPr>
          </a:p>
        </p:txBody>
      </p:sp>
      <p:sp>
        <p:nvSpPr>
          <p:cNvPr id="12" name="Rectangle 9"/>
          <p:cNvSpPr>
            <a:spLocks noChangeArrowheads="1"/>
          </p:cNvSpPr>
          <p:nvPr/>
        </p:nvSpPr>
        <p:spPr bwMode="auto">
          <a:xfrm>
            <a:off x="788494" y="4007440"/>
            <a:ext cx="1447258"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latin typeface="Arial" panose="020B0604020202020204" pitchFamily="34" charset="0"/>
              </a:rPr>
              <a:t>Internal Perspective</a:t>
            </a:r>
          </a:p>
        </p:txBody>
      </p:sp>
      <p:sp>
        <p:nvSpPr>
          <p:cNvPr id="13" name="Rectangle 10"/>
          <p:cNvSpPr>
            <a:spLocks noChangeArrowheads="1"/>
          </p:cNvSpPr>
          <p:nvPr/>
        </p:nvSpPr>
        <p:spPr bwMode="auto">
          <a:xfrm>
            <a:off x="783203" y="5834786"/>
            <a:ext cx="1447258"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latin typeface="Arial" panose="020B0604020202020204" pitchFamily="34" charset="0"/>
              </a:rPr>
              <a:t>Talent &amp; Technology Perspective</a:t>
            </a:r>
          </a:p>
        </p:txBody>
      </p:sp>
      <p:sp>
        <p:nvSpPr>
          <p:cNvPr id="16" name="Rectangle 13"/>
          <p:cNvSpPr>
            <a:spLocks noChangeArrowheads="1"/>
          </p:cNvSpPr>
          <p:nvPr/>
        </p:nvSpPr>
        <p:spPr bwMode="auto">
          <a:xfrm>
            <a:off x="783203" y="1484156"/>
            <a:ext cx="1342003"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a:latin typeface="Arial" panose="020B0604020202020204" pitchFamily="34" charset="0"/>
              </a:rPr>
              <a:t>Financial Perspective</a:t>
            </a:r>
          </a:p>
        </p:txBody>
      </p:sp>
      <p:sp>
        <p:nvSpPr>
          <p:cNvPr id="19" name="Rectangle 16"/>
          <p:cNvSpPr>
            <a:spLocks noChangeArrowheads="1"/>
          </p:cNvSpPr>
          <p:nvPr/>
        </p:nvSpPr>
        <p:spPr bwMode="auto">
          <a:xfrm>
            <a:off x="783203" y="2409668"/>
            <a:ext cx="1342003" cy="459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a:latin typeface="Arial" panose="020B0604020202020204" pitchFamily="34" charset="0"/>
              </a:rPr>
              <a:t>Customer Perspective</a:t>
            </a:r>
          </a:p>
        </p:txBody>
      </p:sp>
      <p:sp>
        <p:nvSpPr>
          <p:cNvPr id="20" name="Oval 17"/>
          <p:cNvSpPr>
            <a:spLocks noChangeArrowheads="1"/>
          </p:cNvSpPr>
          <p:nvPr/>
        </p:nvSpPr>
        <p:spPr bwMode="auto">
          <a:xfrm>
            <a:off x="4859867" y="1368265"/>
            <a:ext cx="2712510" cy="490321"/>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b="0" dirty="0">
                <a:latin typeface="Arial" panose="020B0604020202020204" pitchFamily="34" charset="0"/>
              </a:rPr>
              <a:t>Contribute to Maximizing Shareholder Value</a:t>
            </a:r>
          </a:p>
        </p:txBody>
      </p:sp>
      <p:sp>
        <p:nvSpPr>
          <p:cNvPr id="21" name="Oval 18"/>
          <p:cNvSpPr>
            <a:spLocks noChangeArrowheads="1"/>
          </p:cNvSpPr>
          <p:nvPr/>
        </p:nvSpPr>
        <p:spPr bwMode="auto">
          <a:xfrm>
            <a:off x="8339667" y="1563531"/>
            <a:ext cx="1897200" cy="428625"/>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rPr>
              <a:t>Ensure the Efficiency of the HC Organization</a:t>
            </a:r>
          </a:p>
        </p:txBody>
      </p:sp>
      <p:sp>
        <p:nvSpPr>
          <p:cNvPr id="22" name="Oval 19"/>
          <p:cNvSpPr>
            <a:spLocks noChangeArrowheads="1"/>
          </p:cNvSpPr>
          <p:nvPr/>
        </p:nvSpPr>
        <p:spPr bwMode="auto">
          <a:xfrm>
            <a:off x="2175197" y="1556512"/>
            <a:ext cx="1925280" cy="428625"/>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rPr>
              <a:t>Maximize the Return from the Investment in People </a:t>
            </a:r>
          </a:p>
        </p:txBody>
      </p:sp>
      <p:sp>
        <p:nvSpPr>
          <p:cNvPr id="23" name="Text Box 20"/>
          <p:cNvSpPr txBox="1">
            <a:spLocks noChangeArrowheads="1"/>
          </p:cNvSpPr>
          <p:nvPr/>
        </p:nvSpPr>
        <p:spPr bwMode="auto">
          <a:xfrm>
            <a:off x="2084858" y="3655856"/>
            <a:ext cx="4126001" cy="1669432"/>
          </a:xfrm>
          <a:prstGeom prst="rect">
            <a:avLst/>
          </a:prstGeom>
          <a:noFill/>
          <a:ln w="9525">
            <a:solidFill>
              <a:srgbClr val="08205C"/>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800">
              <a:latin typeface="Arial" panose="020B0604020202020204" pitchFamily="34" charset="0"/>
            </a:endParaRPr>
          </a:p>
        </p:txBody>
      </p:sp>
      <p:sp>
        <p:nvSpPr>
          <p:cNvPr id="24" name="Text Box 21"/>
          <p:cNvSpPr txBox="1">
            <a:spLocks noChangeArrowheads="1"/>
          </p:cNvSpPr>
          <p:nvPr/>
        </p:nvSpPr>
        <p:spPr bwMode="auto">
          <a:xfrm>
            <a:off x="2084858" y="3389156"/>
            <a:ext cx="4126001" cy="336550"/>
          </a:xfrm>
          <a:prstGeom prst="rect">
            <a:avLst/>
          </a:prstGeom>
          <a:solidFill>
            <a:schemeClr val="bg1">
              <a:lumMod val="85000"/>
            </a:schemeClr>
          </a:solidFill>
          <a:ln w="9525">
            <a:solidFill>
              <a:srgbClr val="08205C"/>
            </a:solidFill>
            <a:miter lim="800000"/>
            <a:headEnd/>
            <a:tailEnd/>
          </a:ln>
          <a:effectLst/>
        </p:spPr>
        <p:txBody>
          <a:bodyPr lIns="45720" rIns="45720" anchor="ctr" anchorCtr="1"/>
          <a:lstStyle/>
          <a:p>
            <a:pPr algn="ctr">
              <a:lnSpc>
                <a:spcPct val="90000"/>
              </a:lnSpc>
              <a:buClr>
                <a:srgbClr val="990000"/>
              </a:buClr>
              <a:buFont typeface="Monotype Sorts" pitchFamily="2" charset="2"/>
              <a:buNone/>
              <a:defRPr/>
            </a:pPr>
            <a:r>
              <a:rPr lang="en-US" altLang="en-US" sz="1100" dirty="0">
                <a:solidFill>
                  <a:schemeClr val="bg2">
                    <a:lumMod val="10000"/>
                  </a:schemeClr>
                </a:solidFill>
                <a:effectLst>
                  <a:outerShdw blurRad="38100" dist="38100" dir="2700000" algn="tl">
                    <a:srgbClr val="000000"/>
                  </a:outerShdw>
                </a:effectLst>
                <a:latin typeface="Arial" panose="020B0604020202020204" pitchFamily="34" charset="0"/>
              </a:rPr>
              <a:t>Raise the Bar for the Organization</a:t>
            </a:r>
          </a:p>
        </p:txBody>
      </p:sp>
      <p:sp>
        <p:nvSpPr>
          <p:cNvPr id="25" name="Text Box 22"/>
          <p:cNvSpPr txBox="1">
            <a:spLocks noChangeArrowheads="1"/>
          </p:cNvSpPr>
          <p:nvPr/>
        </p:nvSpPr>
        <p:spPr bwMode="auto">
          <a:xfrm>
            <a:off x="6464403" y="3389157"/>
            <a:ext cx="3957123" cy="331787"/>
          </a:xfrm>
          <a:prstGeom prst="rect">
            <a:avLst/>
          </a:prstGeom>
          <a:solidFill>
            <a:schemeClr val="bg1">
              <a:lumMod val="85000"/>
            </a:schemeClr>
          </a:solidFill>
          <a:ln w="9525">
            <a:solidFill>
              <a:srgbClr val="08205C"/>
            </a:solidFill>
            <a:miter lim="800000"/>
            <a:headEnd/>
            <a:tailEnd/>
          </a:ln>
          <a:effectLst/>
        </p:spPr>
        <p:txBody>
          <a:bodyPr lIns="45720" rIns="45720" anchor="ctr" anchorCtr="1"/>
          <a:lstStyle/>
          <a:p>
            <a:pPr algn="ctr">
              <a:lnSpc>
                <a:spcPct val="90000"/>
              </a:lnSpc>
              <a:buClr>
                <a:srgbClr val="990000"/>
              </a:buClr>
              <a:buFont typeface="Monotype Sorts" pitchFamily="2" charset="2"/>
              <a:buNone/>
              <a:defRPr/>
            </a:pPr>
            <a:r>
              <a:rPr lang="en-US" altLang="en-US" sz="1100">
                <a:solidFill>
                  <a:schemeClr val="bg2">
                    <a:lumMod val="10000"/>
                  </a:schemeClr>
                </a:solidFill>
                <a:effectLst>
                  <a:outerShdw blurRad="38100" dist="38100" dir="2700000" algn="tl">
                    <a:srgbClr val="000000"/>
                  </a:outerShdw>
                </a:effectLst>
                <a:latin typeface="Arial" panose="020B0604020202020204" pitchFamily="34" charset="0"/>
              </a:rPr>
              <a:t>Maintain Operational Excellence</a:t>
            </a:r>
          </a:p>
        </p:txBody>
      </p:sp>
      <p:sp>
        <p:nvSpPr>
          <p:cNvPr id="26" name="Oval 23"/>
          <p:cNvSpPr>
            <a:spLocks noChangeArrowheads="1"/>
          </p:cNvSpPr>
          <p:nvPr/>
        </p:nvSpPr>
        <p:spPr bwMode="auto">
          <a:xfrm>
            <a:off x="7991426" y="5815205"/>
            <a:ext cx="1846841" cy="609600"/>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cs typeface="Times New Roman" panose="02020603050405020304" pitchFamily="18" charset="0"/>
              </a:rPr>
              <a:t>Provide Accessible HC information Through Technology</a:t>
            </a:r>
            <a:endParaRPr lang="en-US" altLang="en-US" sz="900" b="0" dirty="0">
              <a:latin typeface="Arial" panose="020B0604020202020204" pitchFamily="34" charset="0"/>
            </a:endParaRPr>
          </a:p>
        </p:txBody>
      </p:sp>
      <p:sp>
        <p:nvSpPr>
          <p:cNvPr id="27" name="Oval 24"/>
          <p:cNvSpPr>
            <a:spLocks noChangeArrowheads="1"/>
          </p:cNvSpPr>
          <p:nvPr/>
        </p:nvSpPr>
        <p:spPr bwMode="auto">
          <a:xfrm>
            <a:off x="5167766" y="3770156"/>
            <a:ext cx="2164440" cy="593062"/>
          </a:xfrm>
          <a:prstGeom prst="ellipse">
            <a:avLst/>
          </a:prstGeom>
          <a:solidFill>
            <a:srgbClr val="D3D6E3"/>
          </a:solidFill>
          <a:ln w="9525">
            <a:solidFill>
              <a:srgbClr val="08205C"/>
            </a:solidFill>
            <a:round/>
            <a:headEnd/>
            <a:tailEnd/>
          </a:ln>
          <a:effectLst/>
        </p:spPr>
        <p:txBody>
          <a:bodyPr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cs typeface="Times New Roman" panose="02020603050405020304" pitchFamily="18" charset="0"/>
              </a:rPr>
              <a:t>Align the HR Organization to the Business Strategy</a:t>
            </a:r>
          </a:p>
        </p:txBody>
      </p:sp>
      <p:sp>
        <p:nvSpPr>
          <p:cNvPr id="28" name="Arc 25"/>
          <p:cNvSpPr>
            <a:spLocks/>
          </p:cNvSpPr>
          <p:nvPr/>
        </p:nvSpPr>
        <p:spPr bwMode="auto">
          <a:xfrm flipV="1">
            <a:off x="4331892" y="4342579"/>
            <a:ext cx="1084291" cy="711864"/>
          </a:xfrm>
          <a:custGeom>
            <a:avLst/>
            <a:gdLst>
              <a:gd name="T0" fmla="*/ 0 w 21600"/>
              <a:gd name="T1" fmla="*/ 0 h 21600"/>
              <a:gd name="T2" fmla="*/ 1143000 w 21600"/>
              <a:gd name="T3" fmla="*/ 304800 h 21600"/>
              <a:gd name="T4" fmla="*/ 0 w 21600"/>
              <a:gd name="T5" fmla="*/ 3048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 name="Arc 26"/>
          <p:cNvSpPr>
            <a:spLocks/>
          </p:cNvSpPr>
          <p:nvPr/>
        </p:nvSpPr>
        <p:spPr bwMode="auto">
          <a:xfrm flipH="1" flipV="1">
            <a:off x="6849958" y="4363217"/>
            <a:ext cx="1515796" cy="688051"/>
          </a:xfrm>
          <a:custGeom>
            <a:avLst/>
            <a:gdLst>
              <a:gd name="T0" fmla="*/ 276005 w 21599"/>
              <a:gd name="T1" fmla="*/ 0 h 21103"/>
              <a:gd name="T2" fmla="*/ 1295400 w 21599"/>
              <a:gd name="T3" fmla="*/ 836612 h 21103"/>
              <a:gd name="T4" fmla="*/ 0 w 21599"/>
              <a:gd name="T5" fmla="*/ 842963 h 21103"/>
              <a:gd name="T6" fmla="*/ 0 60000 65536"/>
              <a:gd name="T7" fmla="*/ 0 60000 65536"/>
              <a:gd name="T8" fmla="*/ 0 60000 65536"/>
            </a:gdLst>
            <a:ahLst/>
            <a:cxnLst>
              <a:cxn ang="T6">
                <a:pos x="T0" y="T1"/>
              </a:cxn>
              <a:cxn ang="T7">
                <a:pos x="T2" y="T3"/>
              </a:cxn>
              <a:cxn ang="T8">
                <a:pos x="T4" y="T5"/>
              </a:cxn>
            </a:cxnLst>
            <a:rect l="0" t="0" r="r" b="b"/>
            <a:pathLst>
              <a:path w="21599" h="21103" fill="none" extrusionOk="0">
                <a:moveTo>
                  <a:pt x="4602" y="-2"/>
                </a:moveTo>
                <a:cubicBezTo>
                  <a:pt x="14466" y="2150"/>
                  <a:pt x="21525" y="10847"/>
                  <a:pt x="21599" y="20943"/>
                </a:cubicBezTo>
              </a:path>
              <a:path w="21599" h="21103" stroke="0" extrusionOk="0">
                <a:moveTo>
                  <a:pt x="4602" y="-2"/>
                </a:moveTo>
                <a:cubicBezTo>
                  <a:pt x="14466" y="2150"/>
                  <a:pt x="21525" y="10847"/>
                  <a:pt x="21599" y="20943"/>
                </a:cubicBezTo>
                <a:lnTo>
                  <a:pt x="0" y="21103"/>
                </a:lnTo>
                <a:lnTo>
                  <a:pt x="4602" y="-2"/>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Arc 27"/>
          <p:cNvSpPr>
            <a:spLocks/>
          </p:cNvSpPr>
          <p:nvPr/>
        </p:nvSpPr>
        <p:spPr bwMode="auto">
          <a:xfrm rot="10647553" flipH="1">
            <a:off x="7106462" y="6199256"/>
            <a:ext cx="879698" cy="74760"/>
          </a:xfrm>
          <a:custGeom>
            <a:avLst/>
            <a:gdLst>
              <a:gd name="T0" fmla="*/ 0 w 21600"/>
              <a:gd name="T1" fmla="*/ 0 h 21600"/>
              <a:gd name="T2" fmla="*/ 304800 w 21600"/>
              <a:gd name="T3" fmla="*/ 76200 h 21600"/>
              <a:gd name="T4" fmla="*/ 0 w 21600"/>
              <a:gd name="T5" fmla="*/ 762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8" name="Oval 35"/>
          <p:cNvSpPr>
            <a:spLocks noChangeArrowheads="1"/>
          </p:cNvSpPr>
          <p:nvPr/>
        </p:nvSpPr>
        <p:spPr bwMode="auto">
          <a:xfrm>
            <a:off x="2942154" y="4502207"/>
            <a:ext cx="2005897" cy="626656"/>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rPr>
              <a:t>Identify and Meet Strategic Competency Needs Around the Globe</a:t>
            </a:r>
          </a:p>
        </p:txBody>
      </p:sp>
      <p:sp>
        <p:nvSpPr>
          <p:cNvPr id="39" name="Arc 26">
            <a:extLst>
              <a:ext uri="{FF2B5EF4-FFF2-40B4-BE49-F238E27FC236}">
                <a16:creationId xmlns:a16="http://schemas.microsoft.com/office/drawing/2014/main" id="{8E73075F-9564-1146-9836-93DF2C2981AA}"/>
              </a:ext>
            </a:extLst>
          </p:cNvPr>
          <p:cNvSpPr>
            <a:spLocks/>
          </p:cNvSpPr>
          <p:nvPr/>
        </p:nvSpPr>
        <p:spPr bwMode="auto">
          <a:xfrm flipH="1" flipV="1">
            <a:off x="4585465" y="6147759"/>
            <a:ext cx="1028294" cy="158636"/>
          </a:xfrm>
          <a:custGeom>
            <a:avLst/>
            <a:gdLst>
              <a:gd name="T0" fmla="*/ 276005 w 21599"/>
              <a:gd name="T1" fmla="*/ 0 h 21103"/>
              <a:gd name="T2" fmla="*/ 1295400 w 21599"/>
              <a:gd name="T3" fmla="*/ 836612 h 21103"/>
              <a:gd name="T4" fmla="*/ 0 w 21599"/>
              <a:gd name="T5" fmla="*/ 842963 h 21103"/>
              <a:gd name="T6" fmla="*/ 0 60000 65536"/>
              <a:gd name="T7" fmla="*/ 0 60000 65536"/>
              <a:gd name="T8" fmla="*/ 0 60000 65536"/>
            </a:gdLst>
            <a:ahLst/>
            <a:cxnLst>
              <a:cxn ang="T6">
                <a:pos x="T0" y="T1"/>
              </a:cxn>
              <a:cxn ang="T7">
                <a:pos x="T2" y="T3"/>
              </a:cxn>
              <a:cxn ang="T8">
                <a:pos x="T4" y="T5"/>
              </a:cxn>
            </a:cxnLst>
            <a:rect l="0" t="0" r="r" b="b"/>
            <a:pathLst>
              <a:path w="21599" h="21103" fill="none" extrusionOk="0">
                <a:moveTo>
                  <a:pt x="4602" y="-2"/>
                </a:moveTo>
                <a:cubicBezTo>
                  <a:pt x="14466" y="2150"/>
                  <a:pt x="21525" y="10847"/>
                  <a:pt x="21599" y="20943"/>
                </a:cubicBezTo>
              </a:path>
              <a:path w="21599" h="21103" stroke="0" extrusionOk="0">
                <a:moveTo>
                  <a:pt x="4602" y="-2"/>
                </a:moveTo>
                <a:cubicBezTo>
                  <a:pt x="14466" y="2150"/>
                  <a:pt x="21525" y="10847"/>
                  <a:pt x="21599" y="20943"/>
                </a:cubicBezTo>
                <a:lnTo>
                  <a:pt x="0" y="21103"/>
                </a:lnTo>
                <a:lnTo>
                  <a:pt x="4602" y="-2"/>
                </a:lnTo>
                <a:close/>
              </a:path>
            </a:pathLst>
          </a:custGeom>
          <a:noFill/>
          <a:ln w="12700">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 name="Rectangle 11">
            <a:extLst>
              <a:ext uri="{FF2B5EF4-FFF2-40B4-BE49-F238E27FC236}">
                <a16:creationId xmlns:a16="http://schemas.microsoft.com/office/drawing/2014/main" id="{39FC692A-7F92-F04A-BDB1-3DCD79664BA9}"/>
              </a:ext>
            </a:extLst>
          </p:cNvPr>
          <p:cNvSpPr>
            <a:spLocks noChangeArrowheads="1"/>
          </p:cNvSpPr>
          <p:nvPr/>
        </p:nvSpPr>
        <p:spPr bwMode="auto">
          <a:xfrm>
            <a:off x="2004987" y="5754670"/>
            <a:ext cx="8416539" cy="794413"/>
          </a:xfrm>
          <a:prstGeom prst="rect">
            <a:avLst/>
          </a:prstGeom>
          <a:noFill/>
          <a:ln w="9525">
            <a:solidFill>
              <a:srgbClr val="08205C"/>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41" name="Oval 35">
            <a:extLst>
              <a:ext uri="{FF2B5EF4-FFF2-40B4-BE49-F238E27FC236}">
                <a16:creationId xmlns:a16="http://schemas.microsoft.com/office/drawing/2014/main" id="{D53679A3-2EA2-7B47-9F0E-C04CDF6F011C}"/>
              </a:ext>
            </a:extLst>
          </p:cNvPr>
          <p:cNvSpPr>
            <a:spLocks noChangeArrowheads="1"/>
          </p:cNvSpPr>
          <p:nvPr/>
        </p:nvSpPr>
        <p:spPr bwMode="auto">
          <a:xfrm>
            <a:off x="7355193" y="4502207"/>
            <a:ext cx="1815225" cy="626656"/>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latin typeface="Arial" panose="020B0604020202020204" pitchFamily="34" charset="0"/>
              </a:rPr>
              <a:t>Efficiently Deliver HR Capabilities to the Organization</a:t>
            </a:r>
          </a:p>
        </p:txBody>
      </p:sp>
      <p:sp>
        <p:nvSpPr>
          <p:cNvPr id="34" name="Rectangle 11">
            <a:extLst>
              <a:ext uri="{FF2B5EF4-FFF2-40B4-BE49-F238E27FC236}">
                <a16:creationId xmlns:a16="http://schemas.microsoft.com/office/drawing/2014/main" id="{AA9AC513-5A47-9E45-BC2F-6B9A6D2015F3}"/>
              </a:ext>
            </a:extLst>
          </p:cNvPr>
          <p:cNvSpPr>
            <a:spLocks noChangeArrowheads="1"/>
          </p:cNvSpPr>
          <p:nvPr/>
        </p:nvSpPr>
        <p:spPr bwMode="auto">
          <a:xfrm>
            <a:off x="2166977" y="1014257"/>
            <a:ext cx="8143671" cy="1044575"/>
          </a:xfrm>
          <a:prstGeom prst="rect">
            <a:avLst/>
          </a:prstGeom>
          <a:noFill/>
          <a:ln w="9525">
            <a:solidFill>
              <a:srgbClr val="08205C"/>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35" name="Text Box 12">
            <a:extLst>
              <a:ext uri="{FF2B5EF4-FFF2-40B4-BE49-F238E27FC236}">
                <a16:creationId xmlns:a16="http://schemas.microsoft.com/office/drawing/2014/main" id="{118BC15E-6690-5544-8EA4-7A31238C2E59}"/>
              </a:ext>
            </a:extLst>
          </p:cNvPr>
          <p:cNvSpPr txBox="1">
            <a:spLocks noChangeArrowheads="1"/>
          </p:cNvSpPr>
          <p:nvPr/>
        </p:nvSpPr>
        <p:spPr bwMode="auto">
          <a:xfrm>
            <a:off x="2175197" y="929586"/>
            <a:ext cx="8135452" cy="338138"/>
          </a:xfrm>
          <a:prstGeom prst="rect">
            <a:avLst/>
          </a:prstGeom>
          <a:solidFill>
            <a:schemeClr val="bg1">
              <a:lumMod val="85000"/>
            </a:schemeClr>
          </a:solidFill>
          <a:ln w="9525">
            <a:solidFill>
              <a:srgbClr val="08205C"/>
            </a:solidFill>
            <a:miter lim="800000"/>
            <a:headEnd/>
            <a:tailEnd/>
          </a:ln>
          <a:effectLst/>
        </p:spPr>
        <p:txBody>
          <a:bodyPr lIns="45720" rIns="45720" anchor="ctr" anchorCtr="1"/>
          <a:lstStyle/>
          <a:p>
            <a:pPr algn="ctr">
              <a:lnSpc>
                <a:spcPct val="90000"/>
              </a:lnSpc>
              <a:buClr>
                <a:srgbClr val="990000"/>
              </a:buClr>
              <a:buFont typeface="Monotype Sorts" pitchFamily="2" charset="2"/>
              <a:buNone/>
              <a:defRPr/>
            </a:pPr>
            <a:r>
              <a:rPr lang="en-US" altLang="en-US" sz="1400" dirty="0">
                <a:solidFill>
                  <a:schemeClr val="bg2">
                    <a:lumMod val="10000"/>
                  </a:schemeClr>
                </a:solidFill>
                <a:effectLst>
                  <a:outerShdw blurRad="38100" dist="38100" dir="2700000" algn="tl">
                    <a:srgbClr val="000000"/>
                  </a:outerShdw>
                </a:effectLst>
                <a:latin typeface="Arial" panose="020B0604020202020204" pitchFamily="34" charset="0"/>
              </a:rPr>
              <a:t>Making a Contribution to the Organization</a:t>
            </a:r>
          </a:p>
        </p:txBody>
      </p:sp>
      <p:sp>
        <p:nvSpPr>
          <p:cNvPr id="14" name="Rectangle 11"/>
          <p:cNvSpPr>
            <a:spLocks noChangeArrowheads="1"/>
          </p:cNvSpPr>
          <p:nvPr/>
        </p:nvSpPr>
        <p:spPr bwMode="auto">
          <a:xfrm>
            <a:off x="2084857" y="2190439"/>
            <a:ext cx="6254809" cy="1093605"/>
          </a:xfrm>
          <a:prstGeom prst="rect">
            <a:avLst/>
          </a:prstGeom>
          <a:noFill/>
          <a:ln w="9525">
            <a:solidFill>
              <a:srgbClr val="08205C"/>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5" name="Text Box 12"/>
          <p:cNvSpPr txBox="1">
            <a:spLocks noChangeArrowheads="1"/>
          </p:cNvSpPr>
          <p:nvPr/>
        </p:nvSpPr>
        <p:spPr bwMode="auto">
          <a:xfrm>
            <a:off x="2082307" y="2189390"/>
            <a:ext cx="6257360" cy="300059"/>
          </a:xfrm>
          <a:prstGeom prst="rect">
            <a:avLst/>
          </a:prstGeom>
          <a:solidFill>
            <a:schemeClr val="bg1">
              <a:lumMod val="85000"/>
            </a:schemeClr>
          </a:solidFill>
          <a:ln w="9525">
            <a:solidFill>
              <a:srgbClr val="08205C"/>
            </a:solidFill>
            <a:miter lim="800000"/>
            <a:headEnd/>
            <a:tailEnd/>
          </a:ln>
          <a:effectLst/>
        </p:spPr>
        <p:txBody>
          <a:bodyPr lIns="45720" rIns="45720" anchor="ctr" anchorCtr="1"/>
          <a:lstStyle/>
          <a:p>
            <a:pPr marL="9525" indent="-9525">
              <a:lnSpc>
                <a:spcPct val="90000"/>
              </a:lnSpc>
              <a:buClr>
                <a:srgbClr val="990000"/>
              </a:buClr>
              <a:buFont typeface="Monotype Sorts" pitchFamily="2" charset="2"/>
              <a:buNone/>
              <a:defRPr/>
            </a:pPr>
            <a:r>
              <a:rPr lang="en-US" altLang="en-US" sz="1000" dirty="0">
                <a:solidFill>
                  <a:schemeClr val="bg2">
                    <a:lumMod val="10000"/>
                  </a:schemeClr>
                </a:solidFill>
                <a:effectLst>
                  <a:outerShdw blurRad="38100" dist="38100" dir="2700000" algn="tl">
                    <a:srgbClr val="000000"/>
                  </a:outerShdw>
                </a:effectLst>
                <a:latin typeface="Arial" panose="020B0604020202020204" pitchFamily="34" charset="0"/>
              </a:rPr>
              <a:t>Segment: Organization Management and Staff</a:t>
            </a:r>
          </a:p>
        </p:txBody>
      </p:sp>
      <p:sp>
        <p:nvSpPr>
          <p:cNvPr id="17" name="Oval 14"/>
          <p:cNvSpPr>
            <a:spLocks noChangeArrowheads="1"/>
          </p:cNvSpPr>
          <p:nvPr/>
        </p:nvSpPr>
        <p:spPr bwMode="auto">
          <a:xfrm>
            <a:off x="4452658" y="2547345"/>
            <a:ext cx="1643342" cy="389042"/>
          </a:xfrm>
          <a:prstGeom prst="ellipse">
            <a:avLst/>
          </a:prstGeom>
          <a:solidFill>
            <a:srgbClr val="D3D6E3"/>
          </a:solidFill>
          <a:ln w="9525">
            <a:solidFill>
              <a:srgbClr val="08205C"/>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b="0" dirty="0">
                <a:latin typeface="Arial" panose="020B0604020202020204" pitchFamily="34" charset="0"/>
              </a:rPr>
              <a:t>Maximize Employee Satisfaction </a:t>
            </a:r>
          </a:p>
        </p:txBody>
      </p:sp>
      <p:sp>
        <p:nvSpPr>
          <p:cNvPr id="37" name="Text Box 22">
            <a:extLst>
              <a:ext uri="{FF2B5EF4-FFF2-40B4-BE49-F238E27FC236}">
                <a16:creationId xmlns:a16="http://schemas.microsoft.com/office/drawing/2014/main" id="{60888796-5261-9F40-927A-FADCCE1FCC45}"/>
              </a:ext>
            </a:extLst>
          </p:cNvPr>
          <p:cNvSpPr txBox="1">
            <a:spLocks noChangeArrowheads="1"/>
          </p:cNvSpPr>
          <p:nvPr/>
        </p:nvSpPr>
        <p:spPr bwMode="auto">
          <a:xfrm>
            <a:off x="2095873" y="2994343"/>
            <a:ext cx="6253549" cy="294423"/>
          </a:xfrm>
          <a:prstGeom prst="rect">
            <a:avLst/>
          </a:prstGeom>
          <a:noFill/>
          <a:ln w="9525">
            <a:solidFill>
              <a:srgbClr val="08205C"/>
            </a:solidFill>
            <a:miter lim="800000"/>
            <a:headEnd/>
            <a:tailEnd/>
          </a:ln>
          <a:effectLst/>
        </p:spPr>
        <p:txBody>
          <a:bodyPr lIns="45720" rIns="45720" anchor="ctr" anchorCtr="1"/>
          <a:lstStyle/>
          <a:p>
            <a:pPr>
              <a:lnSpc>
                <a:spcPct val="90000"/>
              </a:lnSpc>
              <a:buClr>
                <a:srgbClr val="990000"/>
              </a:buClr>
              <a:buFont typeface="Monotype Sorts" pitchFamily="2" charset="2"/>
              <a:buNone/>
              <a:defRPr/>
            </a:pPr>
            <a:r>
              <a:rPr lang="en-US" altLang="en-US" sz="1000" dirty="0">
                <a:solidFill>
                  <a:schemeClr val="bg2">
                    <a:lumMod val="10000"/>
                  </a:schemeClr>
                </a:solidFill>
                <a:effectLst>
                  <a:outerShdw blurRad="38100" dist="38100" dir="2700000" algn="tl">
                    <a:srgbClr val="000000"/>
                  </a:outerShdw>
                </a:effectLst>
                <a:latin typeface="Arial" panose="020B0604020202020204" pitchFamily="34" charset="0"/>
              </a:rPr>
              <a:t>Value Proposition:  Ensure Engaged Workforce; support Organizational Values; Promote Skill Development</a:t>
            </a:r>
          </a:p>
        </p:txBody>
      </p:sp>
      <p:sp>
        <p:nvSpPr>
          <p:cNvPr id="43" name="Text Box 22">
            <a:extLst>
              <a:ext uri="{FF2B5EF4-FFF2-40B4-BE49-F238E27FC236}">
                <a16:creationId xmlns:a16="http://schemas.microsoft.com/office/drawing/2014/main" id="{584C24D9-8776-8C4A-8BAF-ED858A2FC25E}"/>
              </a:ext>
            </a:extLst>
          </p:cNvPr>
          <p:cNvSpPr txBox="1">
            <a:spLocks noChangeArrowheads="1"/>
          </p:cNvSpPr>
          <p:nvPr/>
        </p:nvSpPr>
        <p:spPr bwMode="auto">
          <a:xfrm>
            <a:off x="2011612" y="5414149"/>
            <a:ext cx="8409914" cy="331787"/>
          </a:xfrm>
          <a:prstGeom prst="rect">
            <a:avLst/>
          </a:prstGeom>
          <a:solidFill>
            <a:schemeClr val="bg1">
              <a:lumMod val="85000"/>
            </a:schemeClr>
          </a:solidFill>
          <a:ln w="9525">
            <a:solidFill>
              <a:srgbClr val="08205C"/>
            </a:solidFill>
            <a:miter lim="800000"/>
            <a:headEnd/>
            <a:tailEnd/>
          </a:ln>
          <a:effectLst/>
        </p:spPr>
        <p:txBody>
          <a:bodyPr lIns="45720" rIns="45720" anchor="ctr" anchorCtr="1"/>
          <a:lstStyle/>
          <a:p>
            <a:pPr>
              <a:lnSpc>
                <a:spcPct val="90000"/>
              </a:lnSpc>
              <a:buClr>
                <a:srgbClr val="990000"/>
              </a:buClr>
              <a:buFont typeface="Monotype Sorts" pitchFamily="2" charset="2"/>
              <a:buNone/>
              <a:defRPr/>
            </a:pPr>
            <a:r>
              <a:rPr lang="en-US" altLang="en-US" sz="1000" dirty="0">
                <a:solidFill>
                  <a:schemeClr val="bg2">
                    <a:lumMod val="10000"/>
                  </a:schemeClr>
                </a:solidFill>
                <a:effectLst>
                  <a:outerShdw blurRad="38100" dist="38100" dir="2700000" algn="tl">
                    <a:srgbClr val="000000"/>
                  </a:outerShdw>
                </a:effectLst>
                <a:latin typeface="Arial" panose="020B0604020202020204" pitchFamily="34" charset="0"/>
              </a:rPr>
              <a:t>Strategic Human and Organizational Capital</a:t>
            </a:r>
          </a:p>
        </p:txBody>
      </p:sp>
    </p:spTree>
    <p:extLst>
      <p:ext uri="{BB962C8B-B14F-4D97-AF65-F5344CB8AC3E}">
        <p14:creationId xmlns:p14="http://schemas.microsoft.com/office/powerpoint/2010/main" val="1232296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972407" y="6446347"/>
            <a:ext cx="4114800" cy="365125"/>
          </a:xfrm>
        </p:spPr>
        <p:txBody>
          <a:bodyPr/>
          <a:lstStyle/>
          <a:p>
            <a:r>
              <a:rPr lang="en-US" dirty="0"/>
              <a:t>©2021 ESM Software LLC -  All rights reserved</a:t>
            </a:r>
          </a:p>
        </p:txBody>
      </p:sp>
      <p:sp>
        <p:nvSpPr>
          <p:cNvPr id="3" name="Slide Number Placeholder 2"/>
          <p:cNvSpPr>
            <a:spLocks noGrp="1"/>
          </p:cNvSpPr>
          <p:nvPr>
            <p:ph type="sldNum" sz="quarter" idx="12"/>
          </p:nvPr>
        </p:nvSpPr>
        <p:spPr>
          <a:xfrm>
            <a:off x="9099106" y="6530685"/>
            <a:ext cx="2743200" cy="365125"/>
          </a:xfrm>
        </p:spPr>
        <p:txBody>
          <a:bodyPr/>
          <a:lstStyle/>
          <a:p>
            <a:fld id="{CE00E59A-9AC5-48BD-B0F5-6CA464842243}" type="slidenum">
              <a:rPr lang="en-US" smtClean="0"/>
              <a:t>21</a:t>
            </a:fld>
            <a:endParaRPr lang="en-US" dirty="0"/>
          </a:p>
        </p:txBody>
      </p:sp>
      <p:sp>
        <p:nvSpPr>
          <p:cNvPr id="4" name="Content Placeholder 3"/>
          <p:cNvSpPr>
            <a:spLocks noGrp="1"/>
          </p:cNvSpPr>
          <p:nvPr>
            <p:ph sz="quarter" idx="13"/>
          </p:nvPr>
        </p:nvSpPr>
        <p:spPr/>
        <p:txBody>
          <a:bodyPr/>
          <a:lstStyle/>
          <a:p>
            <a:r>
              <a:rPr lang="en-US" altLang="en-US" dirty="0"/>
              <a:t>IT Organization Strategy Map Example </a:t>
            </a:r>
            <a:br>
              <a:rPr lang="en-US" altLang="en-US" dirty="0"/>
            </a:br>
            <a:endParaRPr lang="en-US" sz="1600" dirty="0"/>
          </a:p>
        </p:txBody>
      </p:sp>
      <p:sp>
        <p:nvSpPr>
          <p:cNvPr id="6" name="Rectangle 2"/>
          <p:cNvSpPr>
            <a:spLocks noChangeArrowheads="1"/>
          </p:cNvSpPr>
          <p:nvPr/>
        </p:nvSpPr>
        <p:spPr bwMode="auto">
          <a:xfrm rot="16200000">
            <a:off x="5884681" y="-3816621"/>
            <a:ext cx="757605" cy="10481884"/>
          </a:xfrm>
          <a:prstGeom prst="rect">
            <a:avLst/>
          </a:prstGeom>
          <a:noFill/>
          <a:ln w="1270">
            <a:solidFill>
              <a:srgbClr val="0070C0"/>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100" b="0" dirty="0">
              <a:cs typeface="Arial" panose="020B0604020202020204" pitchFamily="34" charset="0"/>
            </a:endParaRPr>
          </a:p>
        </p:txBody>
      </p:sp>
      <p:sp>
        <p:nvSpPr>
          <p:cNvPr id="7" name="Rectangle 4"/>
          <p:cNvSpPr>
            <a:spLocks noChangeArrowheads="1"/>
          </p:cNvSpPr>
          <p:nvPr/>
        </p:nvSpPr>
        <p:spPr bwMode="auto">
          <a:xfrm rot="16200000">
            <a:off x="150366" y="2185040"/>
            <a:ext cx="1025525" cy="556173"/>
          </a:xfrm>
          <a:prstGeom prst="rect">
            <a:avLst/>
          </a:prstGeom>
          <a:solidFill>
            <a:schemeClr val="bg1">
              <a:lumMod val="85000"/>
            </a:schemeClr>
          </a:solidFill>
          <a:ln w="1270">
            <a:solidFill>
              <a:srgbClr val="969696"/>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a:cs typeface="Arial" panose="020B0604020202020204" pitchFamily="34" charset="0"/>
              </a:rPr>
              <a:t>Partner Values</a:t>
            </a:r>
          </a:p>
        </p:txBody>
      </p:sp>
      <p:sp>
        <p:nvSpPr>
          <p:cNvPr id="8" name="Rectangle 5"/>
          <p:cNvSpPr>
            <a:spLocks noChangeArrowheads="1"/>
          </p:cNvSpPr>
          <p:nvPr/>
        </p:nvSpPr>
        <p:spPr bwMode="auto">
          <a:xfrm rot="16200000">
            <a:off x="-433124" y="3878225"/>
            <a:ext cx="2189164" cy="552833"/>
          </a:xfrm>
          <a:prstGeom prst="rect">
            <a:avLst/>
          </a:prstGeom>
          <a:solidFill>
            <a:schemeClr val="bg1">
              <a:lumMod val="85000"/>
            </a:schemeClr>
          </a:solidFill>
          <a:ln w="1270">
            <a:solidFill>
              <a:srgbClr val="969696"/>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cs typeface="Arial" panose="020B0604020202020204" pitchFamily="34" charset="0"/>
              </a:rPr>
              <a:t>Internal Processes</a:t>
            </a:r>
          </a:p>
        </p:txBody>
      </p:sp>
      <p:sp>
        <p:nvSpPr>
          <p:cNvPr id="9" name="Rectangle 6"/>
          <p:cNvSpPr>
            <a:spLocks noChangeArrowheads="1"/>
          </p:cNvSpPr>
          <p:nvPr/>
        </p:nvSpPr>
        <p:spPr bwMode="auto">
          <a:xfrm>
            <a:off x="1022543" y="1919363"/>
            <a:ext cx="5056060" cy="1036726"/>
          </a:xfrm>
          <a:prstGeom prst="rect">
            <a:avLst/>
          </a:prstGeom>
          <a:noFill/>
          <a:ln w="1270">
            <a:solidFill>
              <a:schemeClr val="tx1"/>
            </a:solidFill>
            <a:miter lim="800000"/>
            <a:headEnd/>
            <a:tailEnd/>
          </a:ln>
          <a:effectLst>
            <a:outerShdw dist="53882" dir="2700000" algn="ctr" rotWithShape="0">
              <a:srgbClr val="5F5F5F"/>
            </a:outerShdw>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dirty="0">
                <a:cs typeface="Arial" panose="020B0604020202020204" pitchFamily="34" charset="0"/>
              </a:rPr>
              <a:t>           </a:t>
            </a:r>
          </a:p>
        </p:txBody>
      </p:sp>
      <p:sp>
        <p:nvSpPr>
          <p:cNvPr id="10" name="Rectangle 7"/>
          <p:cNvSpPr>
            <a:spLocks noChangeArrowheads="1"/>
          </p:cNvSpPr>
          <p:nvPr/>
        </p:nvSpPr>
        <p:spPr bwMode="auto">
          <a:xfrm>
            <a:off x="6070885" y="1928116"/>
            <a:ext cx="5433541" cy="1025525"/>
          </a:xfrm>
          <a:prstGeom prst="rect">
            <a:avLst/>
          </a:prstGeom>
          <a:noFill/>
          <a:ln w="1270">
            <a:solidFill>
              <a:srgbClr val="0070C0"/>
            </a:solidFill>
            <a:miter lim="800000"/>
            <a:headEnd/>
            <a:tailEnd/>
          </a:ln>
          <a:effectLst>
            <a:outerShdw dist="53882" dir="2700000" algn="ctr" rotWithShape="0">
              <a:srgbClr val="5F5F5F"/>
            </a:outerShdw>
          </a:effec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200" dirty="0">
              <a:ln>
                <a:solidFill>
                  <a:schemeClr val="tx1"/>
                </a:solidFill>
              </a:ln>
              <a:cs typeface="Arial" panose="020B0604020202020204" pitchFamily="34" charset="0"/>
            </a:endParaRPr>
          </a:p>
        </p:txBody>
      </p:sp>
      <p:sp>
        <p:nvSpPr>
          <p:cNvPr id="11" name="Oval 8"/>
          <p:cNvSpPr>
            <a:spLocks noChangeArrowheads="1"/>
          </p:cNvSpPr>
          <p:nvPr/>
        </p:nvSpPr>
        <p:spPr bwMode="auto">
          <a:xfrm>
            <a:off x="5047507" y="1121718"/>
            <a:ext cx="2500807" cy="519112"/>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a:cs typeface="Arial" panose="020B0604020202020204" pitchFamily="34" charset="0"/>
              </a:rPr>
              <a:t>Maximize shareholder returns</a:t>
            </a:r>
          </a:p>
        </p:txBody>
      </p:sp>
      <p:sp>
        <p:nvSpPr>
          <p:cNvPr id="12" name="Oval 9"/>
          <p:cNvSpPr>
            <a:spLocks noChangeArrowheads="1"/>
          </p:cNvSpPr>
          <p:nvPr/>
        </p:nvSpPr>
        <p:spPr bwMode="auto">
          <a:xfrm>
            <a:off x="1751669" y="1220143"/>
            <a:ext cx="2591530" cy="519112"/>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Manage unit costs of information technology</a:t>
            </a:r>
          </a:p>
        </p:txBody>
      </p:sp>
      <p:sp>
        <p:nvSpPr>
          <p:cNvPr id="13" name="Oval 10"/>
          <p:cNvSpPr>
            <a:spLocks noChangeArrowheads="1"/>
          </p:cNvSpPr>
          <p:nvPr/>
        </p:nvSpPr>
        <p:spPr bwMode="auto">
          <a:xfrm>
            <a:off x="8267072" y="1273045"/>
            <a:ext cx="2291274" cy="519112"/>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a:cs typeface="Arial" panose="020B0604020202020204" pitchFamily="34" charset="0"/>
              </a:rPr>
              <a:t>Maximize business unit value creation</a:t>
            </a:r>
          </a:p>
        </p:txBody>
      </p:sp>
      <p:sp>
        <p:nvSpPr>
          <p:cNvPr id="14" name="Oval 11"/>
          <p:cNvSpPr>
            <a:spLocks noChangeArrowheads="1"/>
          </p:cNvSpPr>
          <p:nvPr/>
        </p:nvSpPr>
        <p:spPr bwMode="auto">
          <a:xfrm>
            <a:off x="3767668" y="2250312"/>
            <a:ext cx="2019215" cy="519351"/>
          </a:xfrm>
          <a:prstGeom prst="ellipse">
            <a:avLst/>
          </a:prstGeom>
          <a:solidFill>
            <a:srgbClr val="D3D6E3"/>
          </a:solidFill>
          <a:ln w="1270">
            <a:solidFill>
              <a:srgbClr val="969696"/>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Deliver </a:t>
            </a:r>
          </a:p>
          <a:p>
            <a:pPr algn="ctr" eaLnBrk="1" hangingPunct="1">
              <a:spcBef>
                <a:spcPct val="0"/>
              </a:spcBef>
            </a:pPr>
            <a:r>
              <a:rPr lang="en-US" altLang="en-US" sz="1200" b="0" dirty="0">
                <a:cs typeface="Arial" panose="020B0604020202020204" pitchFamily="34" charset="0"/>
              </a:rPr>
              <a:t>quality service</a:t>
            </a:r>
          </a:p>
        </p:txBody>
      </p:sp>
      <p:sp>
        <p:nvSpPr>
          <p:cNvPr id="15" name="Oval 12"/>
          <p:cNvSpPr>
            <a:spLocks noChangeArrowheads="1"/>
          </p:cNvSpPr>
          <p:nvPr/>
        </p:nvSpPr>
        <p:spPr bwMode="auto">
          <a:xfrm>
            <a:off x="6520360" y="2304275"/>
            <a:ext cx="2017831" cy="519113"/>
          </a:xfrm>
          <a:prstGeom prst="ellipse">
            <a:avLst/>
          </a:prstGeom>
          <a:solidFill>
            <a:srgbClr val="D3D6E3"/>
          </a:solidFill>
          <a:ln w="1270">
            <a:solidFill>
              <a:srgbClr val="969696"/>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Do the right things at the right time</a:t>
            </a:r>
          </a:p>
        </p:txBody>
      </p:sp>
      <p:sp>
        <p:nvSpPr>
          <p:cNvPr id="16" name="Oval 13"/>
          <p:cNvSpPr>
            <a:spLocks noChangeArrowheads="1"/>
          </p:cNvSpPr>
          <p:nvPr/>
        </p:nvSpPr>
        <p:spPr bwMode="auto">
          <a:xfrm>
            <a:off x="8979948" y="2250431"/>
            <a:ext cx="2175386" cy="519113"/>
          </a:xfrm>
          <a:prstGeom prst="ellipse">
            <a:avLst/>
          </a:prstGeom>
          <a:solidFill>
            <a:srgbClr val="D3D6E3"/>
          </a:solidFill>
          <a:ln w="1270">
            <a:solidFill>
              <a:srgbClr val="969696"/>
            </a:solidFill>
            <a:round/>
            <a:headEnd type="none" w="sm" len="sm"/>
            <a:tailEnd type="none" w="sm" len="sm"/>
          </a:ln>
          <a:effectLst>
            <a:outerShdw dist="53882" dir="2700000" algn="ctr" rotWithShape="0">
              <a:srgbClr val="5F5F5F"/>
            </a:outerShdw>
          </a:effec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Support  business unit strategies</a:t>
            </a:r>
          </a:p>
        </p:txBody>
      </p:sp>
      <p:sp>
        <p:nvSpPr>
          <p:cNvPr id="17" name="Oval 14"/>
          <p:cNvSpPr>
            <a:spLocks noChangeArrowheads="1"/>
          </p:cNvSpPr>
          <p:nvPr/>
        </p:nvSpPr>
        <p:spPr bwMode="auto">
          <a:xfrm>
            <a:off x="1307915" y="2250431"/>
            <a:ext cx="1908150" cy="519113"/>
          </a:xfrm>
          <a:prstGeom prst="ellipse">
            <a:avLst/>
          </a:prstGeom>
          <a:solidFill>
            <a:srgbClr val="D3D6E3"/>
          </a:solidFill>
          <a:ln w="1270">
            <a:solidFill>
              <a:srgbClr val="969696"/>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Demonstrate competitive costs</a:t>
            </a:r>
          </a:p>
        </p:txBody>
      </p:sp>
      <p:sp>
        <p:nvSpPr>
          <p:cNvPr id="18" name="Rectangle 15"/>
          <p:cNvSpPr>
            <a:spLocks noChangeArrowheads="1"/>
          </p:cNvSpPr>
          <p:nvPr/>
        </p:nvSpPr>
        <p:spPr bwMode="auto">
          <a:xfrm>
            <a:off x="1025879" y="3052334"/>
            <a:ext cx="3508629" cy="2192334"/>
          </a:xfrm>
          <a:prstGeom prst="rect">
            <a:avLst/>
          </a:prstGeom>
          <a:noFill/>
          <a:ln w="1270">
            <a:solidFill>
              <a:srgbClr val="0070C0"/>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dirty="0">
              <a:cs typeface="Arial" panose="020B0604020202020204" pitchFamily="34" charset="0"/>
            </a:endParaRPr>
          </a:p>
        </p:txBody>
      </p:sp>
      <p:sp>
        <p:nvSpPr>
          <p:cNvPr id="19" name="Rectangle 16"/>
          <p:cNvSpPr>
            <a:spLocks noChangeArrowheads="1"/>
          </p:cNvSpPr>
          <p:nvPr/>
        </p:nvSpPr>
        <p:spPr bwMode="auto">
          <a:xfrm>
            <a:off x="4604920" y="3052333"/>
            <a:ext cx="3367802" cy="2203772"/>
          </a:xfrm>
          <a:prstGeom prst="rect">
            <a:avLst/>
          </a:prstGeom>
          <a:noFill/>
          <a:ln w="1270">
            <a:solidFill>
              <a:srgbClr val="0070C0"/>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dirty="0">
              <a:cs typeface="Arial" panose="020B0604020202020204" pitchFamily="34" charset="0"/>
            </a:endParaRPr>
          </a:p>
        </p:txBody>
      </p:sp>
      <p:sp>
        <p:nvSpPr>
          <p:cNvPr id="20" name="Rectangle 17"/>
          <p:cNvSpPr>
            <a:spLocks noChangeArrowheads="1"/>
          </p:cNvSpPr>
          <p:nvPr/>
        </p:nvSpPr>
        <p:spPr bwMode="auto">
          <a:xfrm>
            <a:off x="8043133" y="3052332"/>
            <a:ext cx="3461295" cy="2213824"/>
          </a:xfrm>
          <a:prstGeom prst="rect">
            <a:avLst/>
          </a:prstGeom>
          <a:noFill/>
          <a:ln w="1270">
            <a:solidFill>
              <a:srgbClr val="0070C0">
                <a:alpha val="51000"/>
              </a:srgbClr>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dirty="0">
              <a:highlight>
                <a:srgbClr val="0000FF"/>
              </a:highlight>
              <a:cs typeface="Arial" panose="020B0604020202020204" pitchFamily="34" charset="0"/>
            </a:endParaRPr>
          </a:p>
        </p:txBody>
      </p:sp>
      <p:sp>
        <p:nvSpPr>
          <p:cNvPr id="21" name="Rectangle 18"/>
          <p:cNvSpPr>
            <a:spLocks noChangeArrowheads="1"/>
          </p:cNvSpPr>
          <p:nvPr/>
        </p:nvSpPr>
        <p:spPr bwMode="auto">
          <a:xfrm rot="16200000">
            <a:off x="5750722" y="612731"/>
            <a:ext cx="1025525" cy="10481886"/>
          </a:xfrm>
          <a:prstGeom prst="rect">
            <a:avLst/>
          </a:prstGeom>
          <a:noFill/>
          <a:ln w="1270">
            <a:solidFill>
              <a:srgbClr val="0070C0"/>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dirty="0">
              <a:cs typeface="Arial" panose="020B0604020202020204" pitchFamily="34" charset="0"/>
            </a:endParaRPr>
          </a:p>
        </p:txBody>
      </p:sp>
      <p:sp>
        <p:nvSpPr>
          <p:cNvPr id="22" name="Oval 19"/>
          <p:cNvSpPr>
            <a:spLocks noChangeArrowheads="1"/>
          </p:cNvSpPr>
          <p:nvPr/>
        </p:nvSpPr>
        <p:spPr bwMode="auto">
          <a:xfrm>
            <a:off x="8900632" y="5545855"/>
            <a:ext cx="2044294" cy="519351"/>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Sustain skills in enabling technologies</a:t>
            </a:r>
          </a:p>
        </p:txBody>
      </p:sp>
      <p:sp>
        <p:nvSpPr>
          <p:cNvPr id="23" name="Oval 20"/>
          <p:cNvSpPr>
            <a:spLocks noChangeArrowheads="1"/>
          </p:cNvSpPr>
          <p:nvPr/>
        </p:nvSpPr>
        <p:spPr bwMode="auto">
          <a:xfrm>
            <a:off x="1792726" y="5542019"/>
            <a:ext cx="1974942" cy="519351"/>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a:cs typeface="Arial" panose="020B0604020202020204" pitchFamily="34" charset="0"/>
              </a:rPr>
              <a:t>Attract and retain people with key skills</a:t>
            </a:r>
          </a:p>
        </p:txBody>
      </p:sp>
      <p:sp>
        <p:nvSpPr>
          <p:cNvPr id="25" name="Oval 22"/>
          <p:cNvSpPr>
            <a:spLocks noChangeArrowheads="1"/>
          </p:cNvSpPr>
          <p:nvPr/>
        </p:nvSpPr>
        <p:spPr bwMode="auto">
          <a:xfrm>
            <a:off x="5249021" y="5583059"/>
            <a:ext cx="2119673" cy="519351"/>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Promote a culture of innovation</a:t>
            </a:r>
          </a:p>
        </p:txBody>
      </p:sp>
      <p:sp>
        <p:nvSpPr>
          <p:cNvPr id="26" name="AutoShape 23"/>
          <p:cNvSpPr>
            <a:spLocks noChangeArrowheads="1"/>
          </p:cNvSpPr>
          <p:nvPr/>
        </p:nvSpPr>
        <p:spPr bwMode="auto">
          <a:xfrm>
            <a:off x="4907261" y="1888557"/>
            <a:ext cx="2177359" cy="393549"/>
          </a:xfrm>
          <a:prstGeom prst="rightArrow">
            <a:avLst>
              <a:gd name="adj1" fmla="val 65185"/>
              <a:gd name="adj2" fmla="val 51367"/>
            </a:avLst>
          </a:prstGeom>
          <a:solidFill>
            <a:srgbClr val="251943"/>
          </a:solidFill>
          <a:ln>
            <a:noFill/>
          </a:ln>
          <a:effectLst/>
        </p:spPr>
        <p:txBody>
          <a:bodyPr anchor="ctr">
            <a:spAutoFit/>
          </a:bodyPr>
          <a:lstStyle>
            <a:lvl1pPr defTabSz="762000">
              <a:spcBef>
                <a:spcPct val="35000"/>
              </a:spcBef>
              <a:tabLst>
                <a:tab pos="452438" algn="l"/>
                <a:tab pos="3775075" algn="ctr"/>
                <a:tab pos="7310438" algn="r"/>
              </a:tabLst>
              <a:defRPr sz="1600" b="1">
                <a:solidFill>
                  <a:schemeClr val="tx1"/>
                </a:solidFill>
                <a:latin typeface="Arial Narrow" panose="020B0606020202030204" pitchFamily="34" charset="0"/>
              </a:defRPr>
            </a:lvl1pPr>
            <a:lvl2pPr marL="742950" indent="-285750" defTabSz="762000">
              <a:spcBef>
                <a:spcPct val="35000"/>
              </a:spcBef>
              <a:tabLst>
                <a:tab pos="452438" algn="l"/>
                <a:tab pos="3775075" algn="ctr"/>
                <a:tab pos="7310438" algn="r"/>
              </a:tabLst>
              <a:defRPr sz="1600" b="1">
                <a:solidFill>
                  <a:schemeClr val="tx1"/>
                </a:solidFill>
                <a:latin typeface="Arial Narrow" panose="020B0606020202030204" pitchFamily="34" charset="0"/>
              </a:defRPr>
            </a:lvl2pPr>
            <a:lvl3pPr marL="1143000" indent="-228600" defTabSz="762000">
              <a:spcBef>
                <a:spcPct val="35000"/>
              </a:spcBef>
              <a:tabLst>
                <a:tab pos="452438" algn="l"/>
                <a:tab pos="3775075" algn="ctr"/>
                <a:tab pos="7310438" algn="r"/>
              </a:tabLst>
              <a:defRPr sz="1600" b="1">
                <a:solidFill>
                  <a:schemeClr val="tx1"/>
                </a:solidFill>
                <a:latin typeface="Arial Narrow" panose="020B0606020202030204" pitchFamily="34" charset="0"/>
              </a:defRPr>
            </a:lvl3pPr>
            <a:lvl4pPr marL="1600200" indent="-228600" defTabSz="762000">
              <a:spcBef>
                <a:spcPct val="35000"/>
              </a:spcBef>
              <a:tabLst>
                <a:tab pos="452438" algn="l"/>
                <a:tab pos="3775075" algn="ctr"/>
                <a:tab pos="7310438" algn="r"/>
              </a:tabLst>
              <a:defRPr sz="1600" b="1">
                <a:solidFill>
                  <a:schemeClr val="tx1"/>
                </a:solidFill>
                <a:latin typeface="Arial Narrow" panose="020B0606020202030204" pitchFamily="34" charset="0"/>
              </a:defRPr>
            </a:lvl4pPr>
            <a:lvl5pPr marL="2057400" indent="-228600" defTabSz="762000">
              <a:spcBef>
                <a:spcPct val="35000"/>
              </a:spcBef>
              <a:tabLst>
                <a:tab pos="452438" algn="l"/>
                <a:tab pos="3775075" algn="ctr"/>
                <a:tab pos="7310438" algn="r"/>
              </a:tabLst>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tabLst>
                <a:tab pos="452438" algn="l"/>
                <a:tab pos="3775075" algn="ctr"/>
                <a:tab pos="7310438" algn="r"/>
              </a:tabLs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tabLst>
                <a:tab pos="452438" algn="l"/>
                <a:tab pos="3775075" algn="ctr"/>
                <a:tab pos="7310438" algn="r"/>
              </a:tabLs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tabLst>
                <a:tab pos="452438" algn="l"/>
                <a:tab pos="3775075" algn="ctr"/>
                <a:tab pos="7310438" algn="r"/>
              </a:tabLs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tabLst>
                <a:tab pos="452438" algn="l"/>
                <a:tab pos="3775075" algn="ctr"/>
                <a:tab pos="7310438" algn="r"/>
              </a:tabLs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rgbClr val="FFFFFF"/>
                </a:solidFill>
                <a:cs typeface="Arial" panose="020B0604020202020204" pitchFamily="34" charset="0"/>
              </a:rPr>
              <a:t>Credibility</a:t>
            </a:r>
          </a:p>
        </p:txBody>
      </p:sp>
      <p:sp>
        <p:nvSpPr>
          <p:cNvPr id="27" name="Oval 24"/>
          <p:cNvSpPr>
            <a:spLocks noChangeArrowheads="1"/>
          </p:cNvSpPr>
          <p:nvPr/>
        </p:nvSpPr>
        <p:spPr bwMode="auto">
          <a:xfrm>
            <a:off x="8464008" y="3768543"/>
            <a:ext cx="2498834" cy="519351"/>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Deliver enabling Business solutions</a:t>
            </a:r>
          </a:p>
        </p:txBody>
      </p:sp>
      <p:sp>
        <p:nvSpPr>
          <p:cNvPr id="28" name="Oval 25"/>
          <p:cNvSpPr>
            <a:spLocks noChangeArrowheads="1"/>
          </p:cNvSpPr>
          <p:nvPr/>
        </p:nvSpPr>
        <p:spPr bwMode="auto">
          <a:xfrm>
            <a:off x="1751669" y="3810490"/>
            <a:ext cx="2270055" cy="519112"/>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Optimize IT internal processes</a:t>
            </a:r>
          </a:p>
        </p:txBody>
      </p:sp>
      <p:sp>
        <p:nvSpPr>
          <p:cNvPr id="29" name="Oval 26"/>
          <p:cNvSpPr>
            <a:spLocks noChangeArrowheads="1"/>
          </p:cNvSpPr>
          <p:nvPr/>
        </p:nvSpPr>
        <p:spPr bwMode="auto">
          <a:xfrm>
            <a:off x="5004792" y="4001820"/>
            <a:ext cx="2450518" cy="519112"/>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Improve business unit productivity</a:t>
            </a:r>
          </a:p>
        </p:txBody>
      </p:sp>
      <p:sp>
        <p:nvSpPr>
          <p:cNvPr id="32" name="Oval 29"/>
          <p:cNvSpPr>
            <a:spLocks noChangeArrowheads="1"/>
          </p:cNvSpPr>
          <p:nvPr/>
        </p:nvSpPr>
        <p:spPr bwMode="auto">
          <a:xfrm>
            <a:off x="8629082" y="4503174"/>
            <a:ext cx="2384060" cy="519351"/>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Understand</a:t>
            </a:r>
            <a:br>
              <a:rPr lang="en-US" altLang="en-US" sz="1200" b="0" dirty="0">
                <a:cs typeface="Arial" panose="020B0604020202020204" pitchFamily="34" charset="0"/>
              </a:rPr>
            </a:br>
            <a:r>
              <a:rPr lang="en-US" altLang="en-US" sz="1200" b="0" dirty="0">
                <a:cs typeface="Arial" panose="020B0604020202020204" pitchFamily="34" charset="0"/>
              </a:rPr>
              <a:t>emerging technology</a:t>
            </a:r>
          </a:p>
        </p:txBody>
      </p:sp>
      <p:sp>
        <p:nvSpPr>
          <p:cNvPr id="34" name="Oval 31"/>
          <p:cNvSpPr>
            <a:spLocks noChangeArrowheads="1"/>
          </p:cNvSpPr>
          <p:nvPr/>
        </p:nvSpPr>
        <p:spPr bwMode="auto">
          <a:xfrm>
            <a:off x="3348663" y="3546274"/>
            <a:ext cx="5494674" cy="259675"/>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Deliver on schedule</a:t>
            </a:r>
          </a:p>
        </p:txBody>
      </p:sp>
      <p:sp>
        <p:nvSpPr>
          <p:cNvPr id="36" name="Oval 33"/>
          <p:cNvSpPr>
            <a:spLocks noChangeArrowheads="1"/>
          </p:cNvSpPr>
          <p:nvPr/>
        </p:nvSpPr>
        <p:spPr bwMode="auto">
          <a:xfrm>
            <a:off x="1650678" y="4543915"/>
            <a:ext cx="2482430" cy="519113"/>
          </a:xfrm>
          <a:prstGeom prst="ellipse">
            <a:avLst/>
          </a:prstGeom>
          <a:solidFill>
            <a:srgbClr val="D3D6E3"/>
          </a:solidFill>
          <a:ln w="1270">
            <a:solidFill>
              <a:srgbClr val="5F5F5F"/>
            </a:solidFill>
            <a:round/>
            <a:headEnd type="none" w="sm" len="sm"/>
            <a:tailEnd type="none" w="sm" len="sm"/>
          </a:ln>
          <a:effectLst>
            <a:outerShdw dist="53882" dir="2700000" algn="ctr" rotWithShape="0">
              <a:srgbClr val="5F5F5F"/>
            </a:outerShdw>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cs typeface="Arial" panose="020B0604020202020204" pitchFamily="34" charset="0"/>
              </a:rPr>
              <a:t>Standardize platforms and architectures</a:t>
            </a:r>
          </a:p>
        </p:txBody>
      </p:sp>
      <p:cxnSp>
        <p:nvCxnSpPr>
          <p:cNvPr id="31" name="Straight Arrow Connector 30">
            <a:extLst>
              <a:ext uri="{FF2B5EF4-FFF2-40B4-BE49-F238E27FC236}">
                <a16:creationId xmlns:a16="http://schemas.microsoft.com/office/drawing/2014/main" id="{6166E568-C39A-4348-B1F4-A88F0F224BB2}"/>
              </a:ext>
            </a:extLst>
          </p:cNvPr>
          <p:cNvCxnSpPr>
            <a:cxnSpLocks/>
            <a:stCxn id="12" idx="6"/>
            <a:endCxn id="11" idx="2"/>
          </p:cNvCxnSpPr>
          <p:nvPr/>
        </p:nvCxnSpPr>
        <p:spPr>
          <a:xfrm flipV="1">
            <a:off x="4343199" y="1381274"/>
            <a:ext cx="704308" cy="984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Up Arrow 36">
            <a:extLst>
              <a:ext uri="{FF2B5EF4-FFF2-40B4-BE49-F238E27FC236}">
                <a16:creationId xmlns:a16="http://schemas.microsoft.com/office/drawing/2014/main" id="{7F72F78C-B528-8F4D-BF47-C6F18D5C362F}"/>
              </a:ext>
            </a:extLst>
          </p:cNvPr>
          <p:cNvSpPr/>
          <p:nvPr/>
        </p:nvSpPr>
        <p:spPr>
          <a:xfrm>
            <a:off x="2480733" y="2939405"/>
            <a:ext cx="347134" cy="1206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Up Arrow 37">
            <a:extLst>
              <a:ext uri="{FF2B5EF4-FFF2-40B4-BE49-F238E27FC236}">
                <a16:creationId xmlns:a16="http://schemas.microsoft.com/office/drawing/2014/main" id="{7C5817EE-1890-5548-878F-887462D7DA1B}"/>
              </a:ext>
            </a:extLst>
          </p:cNvPr>
          <p:cNvSpPr/>
          <p:nvPr/>
        </p:nvSpPr>
        <p:spPr>
          <a:xfrm>
            <a:off x="5918021" y="2984147"/>
            <a:ext cx="347134" cy="1206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Up Arrow 38">
            <a:extLst>
              <a:ext uri="{FF2B5EF4-FFF2-40B4-BE49-F238E27FC236}">
                <a16:creationId xmlns:a16="http://schemas.microsoft.com/office/drawing/2014/main" id="{143F7B93-56B4-AA40-BD74-8F8C8152C55E}"/>
              </a:ext>
            </a:extLst>
          </p:cNvPr>
          <p:cNvSpPr/>
          <p:nvPr/>
        </p:nvSpPr>
        <p:spPr>
          <a:xfrm>
            <a:off x="9669585" y="2967271"/>
            <a:ext cx="347134" cy="1206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5" name="Straight Arrow Connector 34">
            <a:extLst>
              <a:ext uri="{FF2B5EF4-FFF2-40B4-BE49-F238E27FC236}">
                <a16:creationId xmlns:a16="http://schemas.microsoft.com/office/drawing/2014/main" id="{0BCB49FD-73FC-584C-9EFA-C4FE333346C3}"/>
              </a:ext>
            </a:extLst>
          </p:cNvPr>
          <p:cNvCxnSpPr>
            <a:cxnSpLocks/>
            <a:stCxn id="13" idx="2"/>
            <a:endCxn id="11" idx="6"/>
          </p:cNvCxnSpPr>
          <p:nvPr/>
        </p:nvCxnSpPr>
        <p:spPr>
          <a:xfrm flipH="1" flipV="1">
            <a:off x="7548314" y="1381274"/>
            <a:ext cx="718758" cy="1513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0" name="Rectangle 4">
            <a:extLst>
              <a:ext uri="{FF2B5EF4-FFF2-40B4-BE49-F238E27FC236}">
                <a16:creationId xmlns:a16="http://schemas.microsoft.com/office/drawing/2014/main" id="{DB61CA39-25D6-7149-89FF-E2C1E4E979EF}"/>
              </a:ext>
            </a:extLst>
          </p:cNvPr>
          <p:cNvSpPr>
            <a:spLocks noChangeArrowheads="1"/>
          </p:cNvSpPr>
          <p:nvPr/>
        </p:nvSpPr>
        <p:spPr bwMode="auto">
          <a:xfrm rot="16200000">
            <a:off x="247191" y="1183367"/>
            <a:ext cx="831873" cy="556173"/>
          </a:xfrm>
          <a:prstGeom prst="rect">
            <a:avLst/>
          </a:prstGeom>
          <a:solidFill>
            <a:schemeClr val="bg1">
              <a:lumMod val="85000"/>
            </a:schemeClr>
          </a:solidFill>
          <a:ln w="1270">
            <a:solidFill>
              <a:srgbClr val="969696"/>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cs typeface="Arial" panose="020B0604020202020204" pitchFamily="34" charset="0"/>
              </a:rPr>
              <a:t>Business Results</a:t>
            </a:r>
          </a:p>
        </p:txBody>
      </p:sp>
      <p:sp>
        <p:nvSpPr>
          <p:cNvPr id="41" name="Rectangle 5">
            <a:extLst>
              <a:ext uri="{FF2B5EF4-FFF2-40B4-BE49-F238E27FC236}">
                <a16:creationId xmlns:a16="http://schemas.microsoft.com/office/drawing/2014/main" id="{040ED99B-CEC9-AD43-B33A-0077B6DB43BB}"/>
              </a:ext>
            </a:extLst>
          </p:cNvPr>
          <p:cNvSpPr>
            <a:spLocks noChangeArrowheads="1"/>
          </p:cNvSpPr>
          <p:nvPr/>
        </p:nvSpPr>
        <p:spPr bwMode="auto">
          <a:xfrm rot="16200000">
            <a:off x="127075" y="5598878"/>
            <a:ext cx="1068768" cy="552833"/>
          </a:xfrm>
          <a:prstGeom prst="rect">
            <a:avLst/>
          </a:prstGeom>
          <a:solidFill>
            <a:schemeClr val="bg1">
              <a:lumMod val="85000"/>
            </a:schemeClr>
          </a:solidFill>
          <a:ln w="1270">
            <a:solidFill>
              <a:srgbClr val="969696"/>
            </a:solidFill>
            <a:miter lim="800000"/>
            <a:headEnd/>
            <a:tailEnd/>
          </a:ln>
          <a:effectLst>
            <a:outerShdw dist="35921" dir="2700000" algn="ctr" rotWithShape="0">
              <a:srgbClr val="5F5F5F"/>
            </a:outerShdw>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dirty="0">
                <a:cs typeface="Arial" panose="020B0604020202020204" pitchFamily="34" charset="0"/>
              </a:rPr>
              <a:t>Talent &amp; Technology</a:t>
            </a:r>
          </a:p>
        </p:txBody>
      </p:sp>
      <p:sp>
        <p:nvSpPr>
          <p:cNvPr id="42" name="Up Arrow 41">
            <a:extLst>
              <a:ext uri="{FF2B5EF4-FFF2-40B4-BE49-F238E27FC236}">
                <a16:creationId xmlns:a16="http://schemas.microsoft.com/office/drawing/2014/main" id="{CD21AF8F-5B0E-8049-9213-B6FF4758D6C8}"/>
              </a:ext>
            </a:extLst>
          </p:cNvPr>
          <p:cNvSpPr/>
          <p:nvPr/>
        </p:nvSpPr>
        <p:spPr>
          <a:xfrm>
            <a:off x="8281375" y="1824547"/>
            <a:ext cx="347134" cy="1206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Up Arrow 42">
            <a:extLst>
              <a:ext uri="{FF2B5EF4-FFF2-40B4-BE49-F238E27FC236}">
                <a16:creationId xmlns:a16="http://schemas.microsoft.com/office/drawing/2014/main" id="{AA101BBF-8882-024F-B117-929F2D066EC6}"/>
              </a:ext>
            </a:extLst>
          </p:cNvPr>
          <p:cNvSpPr/>
          <p:nvPr/>
        </p:nvSpPr>
        <p:spPr>
          <a:xfrm>
            <a:off x="3625273" y="1799119"/>
            <a:ext cx="347134" cy="12065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C30CAAAA-EBCB-BB48-8AEA-93F267A862B5}"/>
              </a:ext>
            </a:extLst>
          </p:cNvPr>
          <p:cNvSpPr txBox="1"/>
          <p:nvPr/>
        </p:nvSpPr>
        <p:spPr>
          <a:xfrm>
            <a:off x="8014628" y="1935570"/>
            <a:ext cx="2270055" cy="307777"/>
          </a:xfrm>
          <a:prstGeom prst="rect">
            <a:avLst/>
          </a:prstGeom>
          <a:noFill/>
        </p:spPr>
        <p:txBody>
          <a:bodyPr wrap="square" rtlCol="0">
            <a:spAutoFit/>
          </a:bodyPr>
          <a:lstStyle/>
          <a:p>
            <a:r>
              <a:rPr lang="en-US" sz="1400" dirty="0"/>
              <a:t>Contribution</a:t>
            </a:r>
          </a:p>
        </p:txBody>
      </p:sp>
      <p:sp>
        <p:nvSpPr>
          <p:cNvPr id="44" name="TextBox 43">
            <a:extLst>
              <a:ext uri="{FF2B5EF4-FFF2-40B4-BE49-F238E27FC236}">
                <a16:creationId xmlns:a16="http://schemas.microsoft.com/office/drawing/2014/main" id="{71624817-F0D5-E640-8536-D2E33410EC4E}"/>
              </a:ext>
            </a:extLst>
          </p:cNvPr>
          <p:cNvSpPr txBox="1"/>
          <p:nvPr/>
        </p:nvSpPr>
        <p:spPr>
          <a:xfrm>
            <a:off x="2861470" y="1950138"/>
            <a:ext cx="2270055" cy="307777"/>
          </a:xfrm>
          <a:prstGeom prst="rect">
            <a:avLst/>
          </a:prstGeom>
          <a:noFill/>
        </p:spPr>
        <p:txBody>
          <a:bodyPr wrap="square" rtlCol="0">
            <a:spAutoFit/>
          </a:bodyPr>
          <a:lstStyle/>
          <a:p>
            <a:r>
              <a:rPr lang="en-US" sz="1400" dirty="0"/>
              <a:t>Competency</a:t>
            </a:r>
          </a:p>
        </p:txBody>
      </p:sp>
      <p:sp>
        <p:nvSpPr>
          <p:cNvPr id="45" name="TextBox 44">
            <a:extLst>
              <a:ext uri="{FF2B5EF4-FFF2-40B4-BE49-F238E27FC236}">
                <a16:creationId xmlns:a16="http://schemas.microsoft.com/office/drawing/2014/main" id="{D55A2F77-7702-C042-969D-22F64F0FC0DC}"/>
              </a:ext>
            </a:extLst>
          </p:cNvPr>
          <p:cNvSpPr txBox="1"/>
          <p:nvPr/>
        </p:nvSpPr>
        <p:spPr>
          <a:xfrm>
            <a:off x="1717122" y="3148219"/>
            <a:ext cx="2270055" cy="307777"/>
          </a:xfrm>
          <a:prstGeom prst="rect">
            <a:avLst/>
          </a:prstGeom>
          <a:noFill/>
        </p:spPr>
        <p:txBody>
          <a:bodyPr wrap="square" rtlCol="0">
            <a:spAutoFit/>
          </a:bodyPr>
          <a:lstStyle/>
          <a:p>
            <a:r>
              <a:rPr lang="en-US" sz="1400" dirty="0"/>
              <a:t>Operational Excellence</a:t>
            </a:r>
          </a:p>
        </p:txBody>
      </p:sp>
      <p:sp>
        <p:nvSpPr>
          <p:cNvPr id="46" name="TextBox 45">
            <a:extLst>
              <a:ext uri="{FF2B5EF4-FFF2-40B4-BE49-F238E27FC236}">
                <a16:creationId xmlns:a16="http://schemas.microsoft.com/office/drawing/2014/main" id="{B85346F4-B2B5-1B42-9A43-5464A60651EA}"/>
              </a:ext>
            </a:extLst>
          </p:cNvPr>
          <p:cNvSpPr txBox="1"/>
          <p:nvPr/>
        </p:nvSpPr>
        <p:spPr>
          <a:xfrm>
            <a:off x="5304189" y="3153879"/>
            <a:ext cx="2270055" cy="307777"/>
          </a:xfrm>
          <a:prstGeom prst="rect">
            <a:avLst/>
          </a:prstGeom>
          <a:noFill/>
        </p:spPr>
        <p:txBody>
          <a:bodyPr wrap="square" rtlCol="0">
            <a:spAutoFit/>
          </a:bodyPr>
          <a:lstStyle/>
          <a:p>
            <a:r>
              <a:rPr lang="en-US" sz="1400" dirty="0"/>
              <a:t>Business Unit Alliance</a:t>
            </a:r>
          </a:p>
        </p:txBody>
      </p:sp>
      <p:sp>
        <p:nvSpPr>
          <p:cNvPr id="47" name="TextBox 46">
            <a:extLst>
              <a:ext uri="{FF2B5EF4-FFF2-40B4-BE49-F238E27FC236}">
                <a16:creationId xmlns:a16="http://schemas.microsoft.com/office/drawing/2014/main" id="{48A64CE3-CA04-9848-BAEC-C78933EC9A5B}"/>
              </a:ext>
            </a:extLst>
          </p:cNvPr>
          <p:cNvSpPr txBox="1"/>
          <p:nvPr/>
        </p:nvSpPr>
        <p:spPr>
          <a:xfrm>
            <a:off x="8990317" y="3137456"/>
            <a:ext cx="2270055" cy="307777"/>
          </a:xfrm>
          <a:prstGeom prst="rect">
            <a:avLst/>
          </a:prstGeom>
          <a:noFill/>
        </p:spPr>
        <p:txBody>
          <a:bodyPr wrap="square" rtlCol="0">
            <a:spAutoFit/>
          </a:bodyPr>
          <a:lstStyle/>
          <a:p>
            <a:r>
              <a:rPr lang="en-US" sz="1400" dirty="0"/>
              <a:t>Solutions Leadership</a:t>
            </a:r>
          </a:p>
        </p:txBody>
      </p:sp>
    </p:spTree>
    <p:extLst>
      <p:ext uri="{BB962C8B-B14F-4D97-AF65-F5344CB8AC3E}">
        <p14:creationId xmlns:p14="http://schemas.microsoft.com/office/powerpoint/2010/main" val="1794387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AutoShape 11">
            <a:extLst>
              <a:ext uri="{FF2B5EF4-FFF2-40B4-BE49-F238E27FC236}">
                <a16:creationId xmlns:a16="http://schemas.microsoft.com/office/drawing/2014/main" id="{5B3725F3-20A5-3946-A6B6-2D56AE57C70B}"/>
              </a:ext>
            </a:extLst>
          </p:cNvPr>
          <p:cNvSpPr>
            <a:spLocks noChangeArrowheads="1"/>
          </p:cNvSpPr>
          <p:nvPr/>
        </p:nvSpPr>
        <p:spPr bwMode="auto">
          <a:xfrm>
            <a:off x="9468129" y="5353917"/>
            <a:ext cx="324955" cy="192880"/>
          </a:xfrm>
          <a:prstGeom prst="upArrow">
            <a:avLst>
              <a:gd name="adj1" fmla="val 50000"/>
              <a:gd name="adj2" fmla="val 25000"/>
            </a:avLst>
          </a:prstGeom>
          <a:solidFill>
            <a:schemeClr val="tx1"/>
          </a:solidFill>
          <a:ln w="12700">
            <a:solidFill>
              <a:schemeClr val="tx1"/>
            </a:solidFill>
            <a:miter lim="800000"/>
            <a:headEnd/>
            <a:tailEnd/>
          </a:ln>
          <a:effec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dirty="0">
              <a:solidFill>
                <a:schemeClr val="bg2">
                  <a:lumMod val="25000"/>
                </a:schemeClr>
              </a:solidFill>
            </a:endParaRPr>
          </a:p>
        </p:txBody>
      </p:sp>
      <p:sp>
        <p:nvSpPr>
          <p:cNvPr id="81" name="AutoShape 11">
            <a:extLst>
              <a:ext uri="{FF2B5EF4-FFF2-40B4-BE49-F238E27FC236}">
                <a16:creationId xmlns:a16="http://schemas.microsoft.com/office/drawing/2014/main" id="{8084D0F1-CC44-9F40-AD88-E29B2341BA44}"/>
              </a:ext>
            </a:extLst>
          </p:cNvPr>
          <p:cNvSpPr>
            <a:spLocks noChangeArrowheads="1"/>
          </p:cNvSpPr>
          <p:nvPr/>
        </p:nvSpPr>
        <p:spPr bwMode="auto">
          <a:xfrm>
            <a:off x="6086701" y="5357680"/>
            <a:ext cx="324955" cy="192880"/>
          </a:xfrm>
          <a:prstGeom prst="upArrow">
            <a:avLst>
              <a:gd name="adj1" fmla="val 50000"/>
              <a:gd name="adj2" fmla="val 25000"/>
            </a:avLst>
          </a:prstGeom>
          <a:solidFill>
            <a:schemeClr val="tx1"/>
          </a:solidFill>
          <a:ln w="12700">
            <a:solidFill>
              <a:schemeClr val="tx1"/>
            </a:solidFill>
            <a:miter lim="800000"/>
            <a:headEnd/>
            <a:tailEnd/>
          </a:ln>
          <a:effec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22</a:t>
            </a:fld>
            <a:endParaRPr lang="en-US"/>
          </a:p>
        </p:txBody>
      </p:sp>
      <p:sp>
        <p:nvSpPr>
          <p:cNvPr id="4" name="Content Placeholder 3"/>
          <p:cNvSpPr>
            <a:spLocks noGrp="1"/>
          </p:cNvSpPr>
          <p:nvPr>
            <p:ph sz="quarter" idx="13"/>
          </p:nvPr>
        </p:nvSpPr>
        <p:spPr/>
        <p:txBody>
          <a:bodyPr/>
          <a:lstStyle/>
          <a:p>
            <a:r>
              <a:rPr lang="en-US" altLang="en-US" dirty="0">
                <a:solidFill>
                  <a:schemeClr val="tx2"/>
                </a:solidFill>
              </a:rPr>
              <a:t>Finance Organization Strategy Map Example</a:t>
            </a:r>
            <a:endParaRPr lang="en-US" dirty="0"/>
          </a:p>
        </p:txBody>
      </p:sp>
      <p:grpSp>
        <p:nvGrpSpPr>
          <p:cNvPr id="47" name="Group 46"/>
          <p:cNvGrpSpPr/>
          <p:nvPr/>
        </p:nvGrpSpPr>
        <p:grpSpPr>
          <a:xfrm>
            <a:off x="663588" y="986306"/>
            <a:ext cx="10952412" cy="5430459"/>
            <a:chOff x="90160" y="531567"/>
            <a:chExt cx="8828415" cy="6302083"/>
          </a:xfrm>
          <a:solidFill>
            <a:schemeClr val="bg1"/>
          </a:solidFill>
        </p:grpSpPr>
        <p:sp>
          <p:nvSpPr>
            <p:cNvPr id="48" name="Rectangle 2"/>
            <p:cNvSpPr>
              <a:spLocks noChangeArrowheads="1"/>
            </p:cNvSpPr>
            <p:nvPr/>
          </p:nvSpPr>
          <p:spPr bwMode="auto">
            <a:xfrm rot="16200000">
              <a:off x="-165608" y="1675150"/>
              <a:ext cx="893193" cy="258532"/>
            </a:xfrm>
            <a:prstGeom prst="rect">
              <a:avLst/>
            </a:prstGeom>
            <a:grpFill/>
            <a:ln>
              <a:noFill/>
            </a:ln>
            <a:effectLst/>
            <a:extLs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762000">
                <a:spcBef>
                  <a:spcPct val="25000"/>
                </a:spcBef>
                <a:buClr>
                  <a:schemeClr val="tx1"/>
                </a:buClr>
                <a:buChar char="—"/>
                <a:defRPr sz="1600">
                  <a:solidFill>
                    <a:schemeClr val="tx1"/>
                  </a:solidFill>
                  <a:latin typeface="Arial Narrow" panose="020B0606020202030204" pitchFamily="34" charset="0"/>
                </a:defRPr>
              </a:lvl2pPr>
              <a:lvl3pPr marL="1143000" indent="-228600" defTabSz="762000">
                <a:spcBef>
                  <a:spcPct val="25000"/>
                </a:spcBef>
                <a:buClr>
                  <a:schemeClr val="tx1"/>
                </a:buClr>
                <a:buChar char="•"/>
                <a:defRPr sz="1400">
                  <a:solidFill>
                    <a:schemeClr val="tx1"/>
                  </a:solidFill>
                  <a:latin typeface="Arial Narrow" panose="020B0606020202030204" pitchFamily="34" charset="0"/>
                </a:defRPr>
              </a:lvl3pPr>
              <a:lvl4pPr marL="1600200" indent="-228600" defTabSz="762000">
                <a:spcBef>
                  <a:spcPct val="25000"/>
                </a:spcBef>
                <a:buClr>
                  <a:schemeClr val="tx1"/>
                </a:buClr>
                <a:buChar char="-"/>
                <a:defRPr sz="1200">
                  <a:solidFill>
                    <a:schemeClr val="tx1"/>
                  </a:solidFill>
                  <a:latin typeface="Arial Narrow" panose="020B0606020202030204" pitchFamily="34" charset="0"/>
                </a:defRPr>
              </a:lvl4pPr>
              <a:lvl5pPr marL="2057400" indent="-228600" defTabSz="762000">
                <a:spcBef>
                  <a:spcPct val="25000"/>
                </a:spcBef>
                <a:buClr>
                  <a:srgbClr val="003399"/>
                </a:buClr>
                <a:defRPr sz="1000">
                  <a:solidFill>
                    <a:schemeClr val="tx1"/>
                  </a:solidFill>
                  <a:latin typeface="Arial Narrow" panose="020B0606020202030204" pitchFamily="34" charset="0"/>
                </a:defRPr>
              </a:lvl5pPr>
              <a:lvl6pPr marL="25146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eaLnBrk="1" hangingPunct="1">
                <a:lnSpc>
                  <a:spcPct val="90000"/>
                </a:lnSpc>
                <a:spcBef>
                  <a:spcPct val="0"/>
                </a:spcBef>
                <a:buClrTx/>
                <a:buFontTx/>
                <a:buNone/>
              </a:pPr>
              <a:r>
                <a:rPr lang="en-US" altLang="en-US" sz="1200" dirty="0">
                  <a:solidFill>
                    <a:schemeClr val="bg2">
                      <a:lumMod val="25000"/>
                    </a:schemeClr>
                  </a:solidFill>
                  <a:latin typeface="Arial" panose="020B0604020202020204" pitchFamily="34" charset="0"/>
                </a:rPr>
                <a:t>Customer </a:t>
              </a:r>
            </a:p>
          </p:txBody>
        </p:sp>
        <p:sp>
          <p:nvSpPr>
            <p:cNvPr id="49" name="Rectangle 3">
              <a:hlinkClick r:id="rId2" action="ppaction://hlinksldjump"/>
            </p:cNvPr>
            <p:cNvSpPr>
              <a:spLocks noChangeArrowheads="1"/>
            </p:cNvSpPr>
            <p:nvPr/>
          </p:nvSpPr>
          <p:spPr bwMode="auto">
            <a:xfrm>
              <a:off x="533400" y="1102396"/>
              <a:ext cx="8364537" cy="1301391"/>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0"/>
                </a:spcBef>
                <a:buClrTx/>
                <a:buFontTx/>
                <a:buNone/>
              </a:pPr>
              <a:endParaRPr lang="en-US" altLang="en-US" sz="1100" b="1" dirty="0">
                <a:latin typeface="Arial" panose="020B0604020202020204" pitchFamily="34" charset="0"/>
              </a:endParaRPr>
            </a:p>
            <a:p>
              <a:pPr>
                <a:spcBef>
                  <a:spcPct val="0"/>
                </a:spcBef>
                <a:buClrTx/>
                <a:buFontTx/>
                <a:buNone/>
              </a:pPr>
              <a:r>
                <a:rPr lang="en-US" altLang="en-US" sz="1100" b="1" dirty="0">
                  <a:latin typeface="Arial" panose="020B0604020202020204" pitchFamily="34" charset="0"/>
                </a:rPr>
                <a:t>Segments:  </a:t>
              </a:r>
              <a:r>
                <a:rPr lang="en-US" altLang="en-US" sz="1100" dirty="0">
                  <a:latin typeface="Arial" panose="020B0604020202020204" pitchFamily="34" charset="0"/>
                </a:rPr>
                <a:t>Business Units, Stakeholders and Regulatory Agencies</a:t>
              </a:r>
            </a:p>
            <a:p>
              <a:pPr>
                <a:spcBef>
                  <a:spcPct val="0"/>
                </a:spcBef>
                <a:buClrTx/>
                <a:buFontTx/>
                <a:buNone/>
              </a:pPr>
              <a:endParaRPr lang="en-US" altLang="en-US" sz="1100" dirty="0">
                <a:latin typeface="Arial" panose="020B0604020202020204" pitchFamily="34" charset="0"/>
              </a:endParaRPr>
            </a:p>
            <a:p>
              <a:pPr>
                <a:spcBef>
                  <a:spcPct val="0"/>
                </a:spcBef>
                <a:buClrTx/>
                <a:buFontTx/>
                <a:buNone/>
              </a:pPr>
              <a:endParaRPr lang="en-US" altLang="en-US" sz="1100" b="1" dirty="0">
                <a:latin typeface="Arial" panose="020B0604020202020204" pitchFamily="34" charset="0"/>
              </a:endParaRPr>
            </a:p>
            <a:p>
              <a:pPr>
                <a:spcBef>
                  <a:spcPct val="0"/>
                </a:spcBef>
                <a:buClrTx/>
                <a:buFontTx/>
                <a:buNone/>
              </a:pPr>
              <a:endParaRPr lang="en-US" altLang="en-US" sz="1100" dirty="0">
                <a:latin typeface="Arial" panose="020B0604020202020204" pitchFamily="34" charset="0"/>
              </a:endParaRPr>
            </a:p>
            <a:p>
              <a:pPr>
                <a:spcBef>
                  <a:spcPct val="0"/>
                </a:spcBef>
                <a:buClrTx/>
                <a:buFontTx/>
                <a:buNone/>
              </a:pPr>
              <a:r>
                <a:rPr lang="en-US" altLang="en-US" sz="1100" b="1" dirty="0">
                  <a:latin typeface="Arial" panose="020B0604020202020204" pitchFamily="34" charset="0"/>
                </a:rPr>
                <a:t>Value Proposition:  </a:t>
              </a:r>
              <a:r>
                <a:rPr lang="en-US" altLang="en-US" sz="1100" dirty="0">
                  <a:latin typeface="Arial" panose="020B0604020202020204" pitchFamily="34" charset="0"/>
                </a:rPr>
                <a:t>Deliver Responsive and Efficient Service; Create Value with Decision Support; Support Governance, Compliance and Transparency</a:t>
              </a:r>
            </a:p>
          </p:txBody>
        </p:sp>
        <p:sp>
          <p:nvSpPr>
            <p:cNvPr id="50" name="Oval 4">
              <a:hlinkClick r:id="rId3" action="ppaction://hlinksldjump"/>
            </p:cNvPr>
            <p:cNvSpPr>
              <a:spLocks noChangeAspect="1" noChangeArrowheads="1"/>
            </p:cNvSpPr>
            <p:nvPr/>
          </p:nvSpPr>
          <p:spPr bwMode="auto">
            <a:xfrm>
              <a:off x="3898032" y="1539734"/>
              <a:ext cx="1501923" cy="536575"/>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Prov</a:t>
              </a:r>
              <a:r>
                <a:rPr lang="en-US" altLang="en-US" sz="1000" dirty="0">
                  <a:solidFill>
                    <a:schemeClr val="bg2">
                      <a:lumMod val="25000"/>
                    </a:schemeClr>
                  </a:solidFill>
                  <a:latin typeface="Arial" panose="020B0604020202020204" pitchFamily="34" charset="0"/>
                </a:rPr>
                <a:t>ide Competitive ROI for Investors</a:t>
              </a:r>
              <a:endParaRPr lang="en-US" altLang="en-US" sz="1000" b="0" dirty="0">
                <a:solidFill>
                  <a:schemeClr val="bg2">
                    <a:lumMod val="25000"/>
                  </a:schemeClr>
                </a:solidFill>
                <a:latin typeface="Arial" panose="020B0604020202020204" pitchFamily="34" charset="0"/>
              </a:endParaRPr>
            </a:p>
          </p:txBody>
        </p:sp>
        <p:sp>
          <p:nvSpPr>
            <p:cNvPr id="53" name="Rectangle 7"/>
            <p:cNvSpPr>
              <a:spLocks noChangeArrowheads="1"/>
            </p:cNvSpPr>
            <p:nvPr/>
          </p:nvSpPr>
          <p:spPr bwMode="auto">
            <a:xfrm>
              <a:off x="1228725" y="3187700"/>
              <a:ext cx="1547813" cy="182563"/>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nSpc>
                  <a:spcPct val="85000"/>
                </a:lnSpc>
                <a:spcBef>
                  <a:spcPct val="0"/>
                </a:spcBef>
                <a:buClrTx/>
                <a:buFontTx/>
                <a:buChar char="•"/>
              </a:pPr>
              <a:endParaRPr lang="en-US" altLang="en-US" sz="700" b="0">
                <a:solidFill>
                  <a:schemeClr val="bg2">
                    <a:lumMod val="25000"/>
                  </a:schemeClr>
                </a:solidFill>
                <a:latin typeface="Arial" panose="020B0604020202020204" pitchFamily="34" charset="0"/>
              </a:endParaRPr>
            </a:p>
          </p:txBody>
        </p:sp>
        <p:sp>
          <p:nvSpPr>
            <p:cNvPr id="54" name="Rectangle 8"/>
            <p:cNvSpPr>
              <a:spLocks noChangeArrowheads="1"/>
            </p:cNvSpPr>
            <p:nvPr/>
          </p:nvSpPr>
          <p:spPr bwMode="auto">
            <a:xfrm>
              <a:off x="1206500" y="3287713"/>
              <a:ext cx="1495425" cy="182562"/>
            </a:xfrm>
            <a:prstGeom prst="rect">
              <a:avLst/>
            </a:prstGeom>
            <a:grp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nSpc>
                  <a:spcPct val="85000"/>
                </a:lnSpc>
                <a:spcBef>
                  <a:spcPct val="50000"/>
                </a:spcBef>
                <a:buClrTx/>
                <a:buFontTx/>
                <a:buNone/>
              </a:pPr>
              <a:endParaRPr lang="en-US" altLang="en-US" sz="700" b="0">
                <a:solidFill>
                  <a:schemeClr val="bg2">
                    <a:lumMod val="25000"/>
                  </a:schemeClr>
                </a:solidFill>
                <a:latin typeface="Arial" panose="020B0604020202020204" pitchFamily="34" charset="0"/>
              </a:endParaRPr>
            </a:p>
          </p:txBody>
        </p:sp>
        <p:sp>
          <p:nvSpPr>
            <p:cNvPr id="55" name="Text Box 9"/>
            <p:cNvSpPr txBox="1">
              <a:spLocks noChangeArrowheads="1"/>
            </p:cNvSpPr>
            <p:nvPr/>
          </p:nvSpPr>
          <p:spPr bwMode="auto">
            <a:xfrm>
              <a:off x="4800600" y="3194050"/>
              <a:ext cx="1892300" cy="775597"/>
            </a:xfrm>
            <a:prstGeom prst="rect">
              <a:avLst/>
            </a:prstGeom>
            <a:grp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1450" indent="-171450">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Char char="•"/>
              </a:pPr>
              <a:endParaRPr lang="en-US" altLang="en-US" sz="1200" b="0">
                <a:solidFill>
                  <a:schemeClr val="bg2">
                    <a:lumMod val="25000"/>
                  </a:schemeClr>
                </a:solidFill>
                <a:latin typeface="Arial" panose="020B0604020202020204" pitchFamily="34" charset="0"/>
              </a:endParaRPr>
            </a:p>
            <a:p>
              <a:pPr>
                <a:spcBef>
                  <a:spcPct val="35000"/>
                </a:spcBef>
                <a:buClrTx/>
                <a:buFontTx/>
                <a:buNone/>
              </a:pPr>
              <a:r>
                <a:rPr lang="en-US" altLang="en-US" sz="1200" b="0">
                  <a:solidFill>
                    <a:schemeClr val="bg2">
                      <a:lumMod val="25000"/>
                    </a:schemeClr>
                  </a:solidFill>
                  <a:latin typeface="Arial" panose="020B0604020202020204" pitchFamily="34" charset="0"/>
                </a:rPr>
                <a:t>   </a:t>
              </a:r>
            </a:p>
            <a:p>
              <a:pPr>
                <a:spcBef>
                  <a:spcPct val="35000"/>
                </a:spcBef>
                <a:buClrTx/>
                <a:buFontTx/>
                <a:buChar char="•"/>
              </a:pPr>
              <a:endParaRPr lang="en-US" altLang="en-US" sz="1200" b="0">
                <a:solidFill>
                  <a:schemeClr val="bg2">
                    <a:lumMod val="25000"/>
                  </a:schemeClr>
                </a:solidFill>
                <a:latin typeface="Arial" panose="020B0604020202020204" pitchFamily="34" charset="0"/>
              </a:endParaRPr>
            </a:p>
          </p:txBody>
        </p:sp>
        <p:sp>
          <p:nvSpPr>
            <p:cNvPr id="57" name="AutoShape 11"/>
            <p:cNvSpPr>
              <a:spLocks noChangeArrowheads="1"/>
            </p:cNvSpPr>
            <p:nvPr/>
          </p:nvSpPr>
          <p:spPr bwMode="auto">
            <a:xfrm>
              <a:off x="1613693" y="5623502"/>
              <a:ext cx="261937" cy="223838"/>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dirty="0">
                <a:solidFill>
                  <a:schemeClr val="bg2">
                    <a:lumMod val="25000"/>
                  </a:schemeClr>
                </a:solidFill>
              </a:endParaRPr>
            </a:p>
          </p:txBody>
        </p:sp>
        <p:sp>
          <p:nvSpPr>
            <p:cNvPr id="58" name="Rectangle 12"/>
            <p:cNvSpPr>
              <a:spLocks noChangeArrowheads="1"/>
            </p:cNvSpPr>
            <p:nvPr/>
          </p:nvSpPr>
          <p:spPr bwMode="auto">
            <a:xfrm>
              <a:off x="529430" y="5705127"/>
              <a:ext cx="8372475" cy="1128523"/>
            </a:xfrm>
            <a:prstGeom prst="rect">
              <a:avLst/>
            </a:prstGeom>
            <a:gr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endParaRPr lang="en-US" altLang="en-US" sz="900" b="0">
                <a:solidFill>
                  <a:schemeClr val="bg2">
                    <a:lumMod val="25000"/>
                  </a:schemeClr>
                </a:solidFill>
                <a:latin typeface="Arial" panose="020B0604020202020204" pitchFamily="34" charset="0"/>
              </a:endParaRPr>
            </a:p>
          </p:txBody>
        </p:sp>
        <p:sp>
          <p:nvSpPr>
            <p:cNvPr id="59" name="Rectangle 13"/>
            <p:cNvSpPr>
              <a:spLocks noChangeArrowheads="1"/>
            </p:cNvSpPr>
            <p:nvPr/>
          </p:nvSpPr>
          <p:spPr bwMode="auto">
            <a:xfrm rot="16200000">
              <a:off x="-268287" y="6120806"/>
              <a:ext cx="1023937" cy="274637"/>
            </a:xfrm>
            <a:prstGeom prst="rect">
              <a:avLst/>
            </a:prstGeom>
            <a:grpFill/>
            <a:ln>
              <a:noFill/>
            </a:ln>
            <a:effectLst/>
            <a:extLs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762000">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762000">
                <a:spcBef>
                  <a:spcPct val="25000"/>
                </a:spcBef>
                <a:buClr>
                  <a:schemeClr val="tx1"/>
                </a:buClr>
                <a:buChar char="—"/>
                <a:defRPr sz="1600">
                  <a:solidFill>
                    <a:schemeClr val="tx1"/>
                  </a:solidFill>
                  <a:latin typeface="Arial Narrow" panose="020B0606020202030204" pitchFamily="34" charset="0"/>
                </a:defRPr>
              </a:lvl2pPr>
              <a:lvl3pPr marL="1143000" indent="-228600" defTabSz="762000">
                <a:spcBef>
                  <a:spcPct val="25000"/>
                </a:spcBef>
                <a:buClr>
                  <a:schemeClr val="tx1"/>
                </a:buClr>
                <a:buChar char="•"/>
                <a:defRPr sz="1400">
                  <a:solidFill>
                    <a:schemeClr val="tx1"/>
                  </a:solidFill>
                  <a:latin typeface="Arial Narrow" panose="020B0606020202030204" pitchFamily="34" charset="0"/>
                </a:defRPr>
              </a:lvl3pPr>
              <a:lvl4pPr marL="1600200" indent="-228600" defTabSz="762000">
                <a:spcBef>
                  <a:spcPct val="25000"/>
                </a:spcBef>
                <a:buClr>
                  <a:schemeClr val="tx1"/>
                </a:buClr>
                <a:buChar char="-"/>
                <a:defRPr sz="1200">
                  <a:solidFill>
                    <a:schemeClr val="tx1"/>
                  </a:solidFill>
                  <a:latin typeface="Arial Narrow" panose="020B0606020202030204" pitchFamily="34" charset="0"/>
                </a:defRPr>
              </a:lvl4pPr>
              <a:lvl5pPr marL="2057400" indent="-228600" defTabSz="762000">
                <a:spcBef>
                  <a:spcPct val="25000"/>
                </a:spcBef>
                <a:buClr>
                  <a:srgbClr val="003399"/>
                </a:buClr>
                <a:defRPr sz="1000">
                  <a:solidFill>
                    <a:schemeClr val="tx1"/>
                  </a:solidFill>
                  <a:latin typeface="Arial Narrow" panose="020B0606020202030204" pitchFamily="34" charset="0"/>
                </a:defRPr>
              </a:lvl5pPr>
              <a:lvl6pPr marL="25146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200" dirty="0">
                  <a:solidFill>
                    <a:schemeClr val="bg2">
                      <a:lumMod val="25000"/>
                    </a:schemeClr>
                  </a:solidFill>
                  <a:latin typeface="Arial" panose="020B0604020202020204" pitchFamily="34" charset="0"/>
                </a:rPr>
                <a:t>Financial </a:t>
              </a:r>
            </a:p>
          </p:txBody>
        </p:sp>
        <p:sp>
          <p:nvSpPr>
            <p:cNvPr id="60" name="Oval 14">
              <a:hlinkClick r:id="rId4" action="ppaction://hlinksldjump" tooltip="In order to achieve our strategy, the organization needs to be focused in the same direction. "/>
            </p:cNvPr>
            <p:cNvSpPr>
              <a:spLocks noChangeAspect="1" noChangeArrowheads="1"/>
            </p:cNvSpPr>
            <p:nvPr/>
          </p:nvSpPr>
          <p:spPr bwMode="auto">
            <a:xfrm>
              <a:off x="1209543" y="6191163"/>
              <a:ext cx="1957388" cy="590550"/>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Operate within Budget </a:t>
              </a:r>
            </a:p>
          </p:txBody>
        </p:sp>
        <p:sp>
          <p:nvSpPr>
            <p:cNvPr id="61" name="Oval 15">
              <a:hlinkClick r:id="rId5" action="ppaction://hlinksldjump" tooltip="Our technology differentiates us from the competition, but we must continuously look to better apply technology (infrastructure, systems, and applications) to enable growth and decision in all aspects of our business.  "/>
            </p:cNvPr>
            <p:cNvSpPr>
              <a:spLocks noChangeAspect="1" noChangeArrowheads="1"/>
            </p:cNvSpPr>
            <p:nvPr/>
          </p:nvSpPr>
          <p:spPr bwMode="auto">
            <a:xfrm>
              <a:off x="6106597" y="6203070"/>
              <a:ext cx="2019300" cy="566738"/>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Efficiently Allocate Budgeted Resources</a:t>
              </a:r>
            </a:p>
          </p:txBody>
        </p:sp>
        <p:sp>
          <p:nvSpPr>
            <p:cNvPr id="62" name="Rectangle 17"/>
            <p:cNvSpPr>
              <a:spLocks noChangeArrowheads="1"/>
            </p:cNvSpPr>
            <p:nvPr/>
          </p:nvSpPr>
          <p:spPr bwMode="auto">
            <a:xfrm>
              <a:off x="533400" y="531567"/>
              <a:ext cx="8385175" cy="459033"/>
            </a:xfrm>
            <a:prstGeom prst="rect">
              <a:avLst/>
            </a:prstGeom>
            <a:grp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100" b="1" dirty="0">
                  <a:latin typeface="Arial" panose="020B0604020202020204" pitchFamily="34" charset="0"/>
                </a:rPr>
                <a:t>Mission:  Increase Long-Term Shareholder Value </a:t>
              </a:r>
              <a:r>
                <a:rPr lang="en-US" altLang="en-US" sz="900" b="1" dirty="0">
                  <a:latin typeface="Arial" panose="020B0604020202020204" pitchFamily="34" charset="0"/>
                </a:rPr>
                <a:t> </a:t>
              </a:r>
            </a:p>
          </p:txBody>
        </p:sp>
        <p:sp>
          <p:nvSpPr>
            <p:cNvPr id="63" name="AutoShape 18"/>
            <p:cNvSpPr>
              <a:spLocks noChangeArrowheads="1"/>
            </p:cNvSpPr>
            <p:nvPr/>
          </p:nvSpPr>
          <p:spPr bwMode="auto">
            <a:xfrm>
              <a:off x="1790700" y="4456113"/>
              <a:ext cx="254000" cy="211137"/>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64" name="AutoShape 19"/>
            <p:cNvSpPr>
              <a:spLocks noChangeArrowheads="1"/>
            </p:cNvSpPr>
            <p:nvPr/>
          </p:nvSpPr>
          <p:spPr bwMode="auto">
            <a:xfrm>
              <a:off x="7393475" y="4454526"/>
              <a:ext cx="277813" cy="203200"/>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65" name="AutoShape 20"/>
            <p:cNvSpPr>
              <a:spLocks noChangeArrowheads="1"/>
            </p:cNvSpPr>
            <p:nvPr/>
          </p:nvSpPr>
          <p:spPr bwMode="auto">
            <a:xfrm>
              <a:off x="4510088" y="4448175"/>
              <a:ext cx="277812" cy="203200"/>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66" name="Rectangle 21"/>
            <p:cNvSpPr>
              <a:spLocks noChangeArrowheads="1"/>
            </p:cNvSpPr>
            <p:nvPr/>
          </p:nvSpPr>
          <p:spPr bwMode="auto">
            <a:xfrm>
              <a:off x="533400" y="4603750"/>
              <a:ext cx="8364538" cy="990600"/>
            </a:xfrm>
            <a:prstGeom prst="rect">
              <a:avLst/>
            </a:prstGeom>
            <a:grp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dirty="0">
                <a:solidFill>
                  <a:schemeClr val="bg2">
                    <a:lumMod val="25000"/>
                  </a:schemeClr>
                </a:solidFill>
              </a:endParaRPr>
            </a:p>
          </p:txBody>
        </p:sp>
        <p:sp>
          <p:nvSpPr>
            <p:cNvPr id="67" name="Rectangle 22"/>
            <p:cNvSpPr>
              <a:spLocks noChangeArrowheads="1"/>
            </p:cNvSpPr>
            <p:nvPr/>
          </p:nvSpPr>
          <p:spPr bwMode="auto">
            <a:xfrm rot="16200000">
              <a:off x="-343422" y="5023139"/>
              <a:ext cx="1239297" cy="372134"/>
            </a:xfrm>
            <a:prstGeom prst="rect">
              <a:avLst/>
            </a:prstGeom>
            <a:grpFill/>
            <a:ln>
              <a:noFill/>
            </a:ln>
            <a:effectLst/>
            <a:extLs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762000">
                <a:spcBef>
                  <a:spcPct val="25000"/>
                </a:spcBef>
                <a:buClr>
                  <a:schemeClr val="tx1"/>
                </a:buClr>
                <a:buChar char="—"/>
                <a:defRPr sz="1600">
                  <a:solidFill>
                    <a:schemeClr val="tx1"/>
                  </a:solidFill>
                  <a:latin typeface="Arial Narrow" panose="020B0606020202030204" pitchFamily="34" charset="0"/>
                </a:defRPr>
              </a:lvl2pPr>
              <a:lvl3pPr marL="1143000" indent="-228600" defTabSz="762000">
                <a:spcBef>
                  <a:spcPct val="25000"/>
                </a:spcBef>
                <a:buClr>
                  <a:schemeClr val="tx1"/>
                </a:buClr>
                <a:buChar char="•"/>
                <a:defRPr sz="1400">
                  <a:solidFill>
                    <a:schemeClr val="tx1"/>
                  </a:solidFill>
                  <a:latin typeface="Arial Narrow" panose="020B0606020202030204" pitchFamily="34" charset="0"/>
                </a:defRPr>
              </a:lvl3pPr>
              <a:lvl4pPr marL="1600200" indent="-228600" defTabSz="762000">
                <a:spcBef>
                  <a:spcPct val="25000"/>
                </a:spcBef>
                <a:buClr>
                  <a:schemeClr val="tx1"/>
                </a:buClr>
                <a:buChar char="-"/>
                <a:defRPr sz="1200">
                  <a:solidFill>
                    <a:schemeClr val="tx1"/>
                  </a:solidFill>
                  <a:latin typeface="Arial Narrow" panose="020B0606020202030204" pitchFamily="34" charset="0"/>
                </a:defRPr>
              </a:lvl4pPr>
              <a:lvl5pPr marL="2057400" indent="-228600" defTabSz="762000">
                <a:spcBef>
                  <a:spcPct val="25000"/>
                </a:spcBef>
                <a:buClr>
                  <a:srgbClr val="003399"/>
                </a:buClr>
                <a:defRPr sz="1000">
                  <a:solidFill>
                    <a:schemeClr val="tx1"/>
                  </a:solidFill>
                  <a:latin typeface="Arial Narrow" panose="020B0606020202030204" pitchFamily="34" charset="0"/>
                </a:defRPr>
              </a:lvl5pPr>
              <a:lvl6pPr marL="25146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200" dirty="0">
                  <a:solidFill>
                    <a:schemeClr val="bg2">
                      <a:lumMod val="25000"/>
                    </a:schemeClr>
                  </a:solidFill>
                  <a:latin typeface="Arial" panose="020B0604020202020204" pitchFamily="34" charset="0"/>
                </a:rPr>
                <a:t>Talent &amp; Technology</a:t>
              </a:r>
            </a:p>
          </p:txBody>
        </p:sp>
        <p:sp>
          <p:nvSpPr>
            <p:cNvPr id="68" name="Oval 23">
              <a:hlinkClick r:id="rId6" action="ppaction://hlinksldjump" tooltip="In order to achieve our strategy, the organization needs to be focused in the same direction. "/>
            </p:cNvPr>
            <p:cNvSpPr>
              <a:spLocks noChangeAspect="1" noChangeArrowheads="1"/>
            </p:cNvSpPr>
            <p:nvPr/>
          </p:nvSpPr>
          <p:spPr bwMode="auto">
            <a:xfrm>
              <a:off x="960438" y="4957214"/>
              <a:ext cx="1568449" cy="585788"/>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Enhance Business Knowledge and Skills </a:t>
              </a:r>
            </a:p>
          </p:txBody>
        </p:sp>
        <p:sp>
          <p:nvSpPr>
            <p:cNvPr id="69" name="Oval 24">
              <a:hlinkClick r:id="rId7" action="ppaction://hlinksldjump" tooltip="In order to achieve our strategy, the organization needs to be focused in the same direction. "/>
            </p:cNvPr>
            <p:cNvSpPr>
              <a:spLocks noChangeAspect="1" noChangeArrowheads="1"/>
            </p:cNvSpPr>
            <p:nvPr/>
          </p:nvSpPr>
          <p:spPr bwMode="auto">
            <a:xfrm>
              <a:off x="6629400" y="4957214"/>
              <a:ext cx="1625115" cy="585788"/>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Use Technology to  Improve Financial Services </a:t>
              </a:r>
            </a:p>
          </p:txBody>
        </p:sp>
        <p:sp>
          <p:nvSpPr>
            <p:cNvPr id="70" name="Oval 25">
              <a:hlinkClick r:id="rId8" action="ppaction://hlinksldjump" tooltip="In order to achieve our strategy, the organization needs to be focused in the same direction. "/>
            </p:cNvPr>
            <p:cNvSpPr>
              <a:spLocks noChangeAspect="1" noChangeArrowheads="1"/>
            </p:cNvSpPr>
            <p:nvPr/>
          </p:nvSpPr>
          <p:spPr bwMode="auto">
            <a:xfrm>
              <a:off x="3600450" y="4957214"/>
              <a:ext cx="1957388" cy="585788"/>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Cultivate an Aligned Culture </a:t>
              </a:r>
            </a:p>
          </p:txBody>
        </p:sp>
        <p:sp>
          <p:nvSpPr>
            <p:cNvPr id="72" name="Rectangle 27"/>
            <p:cNvSpPr>
              <a:spLocks noChangeArrowheads="1"/>
            </p:cNvSpPr>
            <p:nvPr/>
          </p:nvSpPr>
          <p:spPr bwMode="auto">
            <a:xfrm rot="16202108">
              <a:off x="-66229" y="3281786"/>
              <a:ext cx="696024" cy="276999"/>
            </a:xfrm>
            <a:prstGeom prst="rect">
              <a:avLst/>
            </a:prstGeom>
            <a:grpFill/>
            <a:ln>
              <a:noFill/>
            </a:ln>
            <a:effectLst/>
            <a:extLs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762000">
                <a:spcBef>
                  <a:spcPct val="25000"/>
                </a:spcBef>
                <a:buClr>
                  <a:schemeClr val="tx1"/>
                </a:buClr>
                <a:buChar char="—"/>
                <a:defRPr sz="1600">
                  <a:solidFill>
                    <a:schemeClr val="tx1"/>
                  </a:solidFill>
                  <a:latin typeface="Arial Narrow" panose="020B0606020202030204" pitchFamily="34" charset="0"/>
                </a:defRPr>
              </a:lvl2pPr>
              <a:lvl3pPr marL="1143000" indent="-228600" defTabSz="762000">
                <a:spcBef>
                  <a:spcPct val="25000"/>
                </a:spcBef>
                <a:buClr>
                  <a:schemeClr val="tx1"/>
                </a:buClr>
                <a:buChar char="•"/>
                <a:defRPr sz="1400">
                  <a:solidFill>
                    <a:schemeClr val="tx1"/>
                  </a:solidFill>
                  <a:latin typeface="Arial Narrow" panose="020B0606020202030204" pitchFamily="34" charset="0"/>
                </a:defRPr>
              </a:lvl3pPr>
              <a:lvl4pPr marL="1600200" indent="-228600" defTabSz="762000">
                <a:spcBef>
                  <a:spcPct val="25000"/>
                </a:spcBef>
                <a:buClr>
                  <a:schemeClr val="tx1"/>
                </a:buClr>
                <a:buChar char="-"/>
                <a:defRPr sz="1200">
                  <a:solidFill>
                    <a:schemeClr val="tx1"/>
                  </a:solidFill>
                  <a:latin typeface="Arial Narrow" panose="020B0606020202030204" pitchFamily="34" charset="0"/>
                </a:defRPr>
              </a:lvl4pPr>
              <a:lvl5pPr marL="2057400" indent="-228600" defTabSz="762000">
                <a:spcBef>
                  <a:spcPct val="25000"/>
                </a:spcBef>
                <a:buClr>
                  <a:srgbClr val="003399"/>
                </a:buClr>
                <a:defRPr sz="1000">
                  <a:solidFill>
                    <a:schemeClr val="tx1"/>
                  </a:solidFill>
                  <a:latin typeface="Arial Narrow" panose="020B0606020202030204" pitchFamily="34" charset="0"/>
                </a:defRPr>
              </a:lvl5pPr>
              <a:lvl6pPr marL="25146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7620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200">
                  <a:solidFill>
                    <a:schemeClr val="bg2">
                      <a:lumMod val="25000"/>
                    </a:schemeClr>
                  </a:solidFill>
                  <a:latin typeface="Arial" panose="020B0604020202020204" pitchFamily="34" charset="0"/>
                </a:rPr>
                <a:t>Internal</a:t>
              </a:r>
            </a:p>
          </p:txBody>
        </p:sp>
        <p:sp>
          <p:nvSpPr>
            <p:cNvPr id="73" name="AutoShape 29"/>
            <p:cNvSpPr>
              <a:spLocks noChangeArrowheads="1"/>
            </p:cNvSpPr>
            <p:nvPr/>
          </p:nvSpPr>
          <p:spPr bwMode="auto">
            <a:xfrm>
              <a:off x="1803400" y="2316566"/>
              <a:ext cx="254000" cy="211138"/>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dirty="0">
                <a:solidFill>
                  <a:schemeClr val="tx2">
                    <a:lumMod val="50000"/>
                    <a:lumOff val="50000"/>
                  </a:schemeClr>
                </a:solidFill>
                <a:highlight>
                  <a:srgbClr val="0000FF"/>
                </a:highlight>
              </a:endParaRPr>
            </a:p>
          </p:txBody>
        </p:sp>
        <p:sp>
          <p:nvSpPr>
            <p:cNvPr id="74" name="AutoShape 30"/>
            <p:cNvSpPr>
              <a:spLocks noChangeArrowheads="1"/>
            </p:cNvSpPr>
            <p:nvPr/>
          </p:nvSpPr>
          <p:spPr bwMode="auto">
            <a:xfrm>
              <a:off x="7406175" y="2314979"/>
              <a:ext cx="277812" cy="203200"/>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75" name="AutoShape 31"/>
            <p:cNvSpPr>
              <a:spLocks noChangeArrowheads="1"/>
            </p:cNvSpPr>
            <p:nvPr/>
          </p:nvSpPr>
          <p:spPr bwMode="auto">
            <a:xfrm>
              <a:off x="4522788" y="2308628"/>
              <a:ext cx="277812" cy="203200"/>
            </a:xfrm>
            <a:prstGeom prst="upArrow">
              <a:avLst>
                <a:gd name="adj1" fmla="val 50000"/>
                <a:gd name="adj2" fmla="val 25000"/>
              </a:avLst>
            </a:prstGeom>
            <a:solidFill>
              <a:schemeClr val="tx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spcBef>
                  <a:spcPct val="35000"/>
                </a:spcBef>
                <a:buClrTx/>
                <a:buFontTx/>
                <a:buNone/>
              </a:pPr>
              <a:endParaRPr lang="en-US" altLang="en-US">
                <a:solidFill>
                  <a:schemeClr val="bg2">
                    <a:lumMod val="25000"/>
                  </a:schemeClr>
                </a:solidFill>
              </a:endParaRPr>
            </a:p>
          </p:txBody>
        </p:sp>
        <p:sp>
          <p:nvSpPr>
            <p:cNvPr id="76" name="Rectangle 32"/>
            <p:cNvSpPr>
              <a:spLocks noChangeArrowheads="1"/>
            </p:cNvSpPr>
            <p:nvPr/>
          </p:nvSpPr>
          <p:spPr bwMode="auto">
            <a:xfrm>
              <a:off x="6197600" y="2501429"/>
              <a:ext cx="2705100" cy="1937221"/>
            </a:xfrm>
            <a:prstGeom prst="rect">
              <a:avLst/>
            </a:prstGeom>
            <a:grp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100" b="1" dirty="0">
                  <a:latin typeface="Arial" panose="020B0604020202020204" pitchFamily="34" charset="0"/>
                </a:rPr>
                <a:t>Governance and Compliance </a:t>
              </a:r>
            </a:p>
          </p:txBody>
        </p:sp>
        <p:sp>
          <p:nvSpPr>
            <p:cNvPr id="77" name="Rectangle 33"/>
            <p:cNvSpPr>
              <a:spLocks noChangeArrowheads="1"/>
            </p:cNvSpPr>
            <p:nvPr/>
          </p:nvSpPr>
          <p:spPr bwMode="auto">
            <a:xfrm>
              <a:off x="533400" y="2498001"/>
              <a:ext cx="2667000" cy="1935886"/>
            </a:xfrm>
            <a:prstGeom prst="rect">
              <a:avLst/>
            </a:prstGeom>
            <a:grp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200" dirty="0">
                  <a:solidFill>
                    <a:schemeClr val="bg2">
                      <a:lumMod val="25000"/>
                    </a:schemeClr>
                  </a:solidFill>
                  <a:latin typeface="Arial" panose="020B0604020202020204" pitchFamily="34" charset="0"/>
                </a:rPr>
                <a:t>          </a:t>
              </a:r>
              <a:r>
                <a:rPr lang="en-US" altLang="en-US" sz="1100" b="1" dirty="0">
                  <a:latin typeface="Arial" panose="020B0604020202020204" pitchFamily="34" charset="0"/>
                </a:rPr>
                <a:t>Transactional Excellence        </a:t>
              </a:r>
            </a:p>
          </p:txBody>
        </p:sp>
        <p:sp>
          <p:nvSpPr>
            <p:cNvPr id="78" name="Rectangle 34"/>
            <p:cNvSpPr>
              <a:spLocks noChangeArrowheads="1"/>
            </p:cNvSpPr>
            <p:nvPr/>
          </p:nvSpPr>
          <p:spPr bwMode="auto">
            <a:xfrm>
              <a:off x="3334543" y="2492528"/>
              <a:ext cx="2684462" cy="1926533"/>
            </a:xfrm>
            <a:prstGeom prst="rect">
              <a:avLst/>
            </a:prstGeom>
            <a:grp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spcBef>
                  <a:spcPct val="0"/>
                </a:spcBef>
                <a:buClrTx/>
                <a:buFontTx/>
                <a:buNone/>
              </a:pPr>
              <a:r>
                <a:rPr lang="en-US" altLang="en-US" sz="1100" b="1" dirty="0">
                  <a:latin typeface="Arial" panose="020B0604020202020204" pitchFamily="34" charset="0"/>
                </a:rPr>
                <a:t>Value Added Services </a:t>
              </a:r>
            </a:p>
          </p:txBody>
        </p:sp>
        <p:sp>
          <p:nvSpPr>
            <p:cNvPr id="79" name="Oval 78">
              <a:hlinkClick r:id="rId4" action="ppaction://hlinksldjump"/>
            </p:cNvPr>
            <p:cNvSpPr>
              <a:spLocks noChangeArrowheads="1"/>
            </p:cNvSpPr>
            <p:nvPr/>
          </p:nvSpPr>
          <p:spPr bwMode="auto">
            <a:xfrm flipH="1">
              <a:off x="2129671" y="3646488"/>
              <a:ext cx="4813873" cy="464652"/>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defTabSz="585788">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585788">
                <a:spcBef>
                  <a:spcPct val="25000"/>
                </a:spcBef>
                <a:buClr>
                  <a:schemeClr val="tx1"/>
                </a:buClr>
                <a:buChar char="—"/>
                <a:defRPr sz="1600">
                  <a:solidFill>
                    <a:schemeClr val="tx1"/>
                  </a:solidFill>
                  <a:latin typeface="Arial Narrow" panose="020B0606020202030204" pitchFamily="34" charset="0"/>
                </a:defRPr>
              </a:lvl2pPr>
              <a:lvl3pPr marL="1143000" indent="-228600" defTabSz="585788">
                <a:spcBef>
                  <a:spcPct val="25000"/>
                </a:spcBef>
                <a:buClr>
                  <a:schemeClr val="tx1"/>
                </a:buClr>
                <a:buChar char="•"/>
                <a:defRPr sz="1400">
                  <a:solidFill>
                    <a:schemeClr val="tx1"/>
                  </a:solidFill>
                  <a:latin typeface="Arial Narrow" panose="020B0606020202030204" pitchFamily="34" charset="0"/>
                </a:defRPr>
              </a:lvl3pPr>
              <a:lvl4pPr marL="1600200" indent="-228600" defTabSz="585788">
                <a:spcBef>
                  <a:spcPct val="25000"/>
                </a:spcBef>
                <a:buClr>
                  <a:schemeClr val="tx1"/>
                </a:buClr>
                <a:buChar char="-"/>
                <a:defRPr sz="1200">
                  <a:solidFill>
                    <a:schemeClr val="tx1"/>
                  </a:solidFill>
                  <a:latin typeface="Arial Narrow" panose="020B0606020202030204" pitchFamily="34" charset="0"/>
                </a:defRPr>
              </a:lvl4pPr>
              <a:lvl5pPr marL="2057400" indent="-228600" defTabSz="585788">
                <a:spcBef>
                  <a:spcPct val="25000"/>
                </a:spcBef>
                <a:buClr>
                  <a:srgbClr val="003399"/>
                </a:buClr>
                <a:defRPr sz="1000">
                  <a:solidFill>
                    <a:schemeClr val="tx1"/>
                  </a:solidFill>
                  <a:latin typeface="Arial Narrow" panose="020B0606020202030204" pitchFamily="34" charset="0"/>
                </a:defRPr>
              </a:lvl5pPr>
              <a:lvl6pPr marL="25146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80000"/>
                </a:lnSpc>
                <a:spcBef>
                  <a:spcPct val="0"/>
                </a:spcBef>
                <a:buClrTx/>
                <a:buFontTx/>
                <a:buNone/>
              </a:pPr>
              <a:r>
                <a:rPr lang="en-US" altLang="en-US" sz="1000" b="0" dirty="0">
                  <a:solidFill>
                    <a:schemeClr val="bg2">
                      <a:lumMod val="25000"/>
                    </a:schemeClr>
                  </a:solidFill>
                  <a:latin typeface="Arial" panose="020B0604020202020204" pitchFamily="34" charset="0"/>
                </a:rPr>
                <a:t>Identify and Mitigate Enterprise Risk</a:t>
              </a:r>
            </a:p>
          </p:txBody>
        </p:sp>
        <p:sp>
          <p:nvSpPr>
            <p:cNvPr id="80" name="Oval 79">
              <a:hlinkClick r:id="rId9" action="ppaction://hlinksldjump"/>
            </p:cNvPr>
            <p:cNvSpPr>
              <a:spLocks noChangeArrowheads="1"/>
            </p:cNvSpPr>
            <p:nvPr/>
          </p:nvSpPr>
          <p:spPr bwMode="auto">
            <a:xfrm>
              <a:off x="960438" y="2970483"/>
              <a:ext cx="1816100" cy="579165"/>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defTabSz="585788">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585788">
                <a:spcBef>
                  <a:spcPct val="25000"/>
                </a:spcBef>
                <a:buClr>
                  <a:schemeClr val="tx1"/>
                </a:buClr>
                <a:buChar char="—"/>
                <a:defRPr sz="1600">
                  <a:solidFill>
                    <a:schemeClr val="tx1"/>
                  </a:solidFill>
                  <a:latin typeface="Arial Narrow" panose="020B0606020202030204" pitchFamily="34" charset="0"/>
                </a:defRPr>
              </a:lvl2pPr>
              <a:lvl3pPr marL="1143000" indent="-228600" defTabSz="585788">
                <a:spcBef>
                  <a:spcPct val="25000"/>
                </a:spcBef>
                <a:buClr>
                  <a:schemeClr val="tx1"/>
                </a:buClr>
                <a:buChar char="•"/>
                <a:defRPr sz="1400">
                  <a:solidFill>
                    <a:schemeClr val="tx1"/>
                  </a:solidFill>
                  <a:latin typeface="Arial Narrow" panose="020B0606020202030204" pitchFamily="34" charset="0"/>
                </a:defRPr>
              </a:lvl3pPr>
              <a:lvl4pPr marL="1600200" indent="-228600" defTabSz="585788">
                <a:spcBef>
                  <a:spcPct val="25000"/>
                </a:spcBef>
                <a:buClr>
                  <a:schemeClr val="tx1"/>
                </a:buClr>
                <a:buChar char="-"/>
                <a:defRPr sz="1200">
                  <a:solidFill>
                    <a:schemeClr val="tx1"/>
                  </a:solidFill>
                  <a:latin typeface="Arial Narrow" panose="020B0606020202030204" pitchFamily="34" charset="0"/>
                </a:defRPr>
              </a:lvl4pPr>
              <a:lvl5pPr marL="2057400" indent="-228600" defTabSz="585788">
                <a:spcBef>
                  <a:spcPct val="25000"/>
                </a:spcBef>
                <a:buClr>
                  <a:srgbClr val="003399"/>
                </a:buClr>
                <a:defRPr sz="1000">
                  <a:solidFill>
                    <a:schemeClr val="tx1"/>
                  </a:solidFill>
                  <a:latin typeface="Arial Narrow" panose="020B0606020202030204" pitchFamily="34" charset="0"/>
                </a:defRPr>
              </a:lvl5pPr>
              <a:lvl6pPr marL="25146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80000"/>
                </a:lnSpc>
                <a:spcBef>
                  <a:spcPct val="0"/>
                </a:spcBef>
                <a:buClrTx/>
                <a:buFontTx/>
                <a:buNone/>
              </a:pPr>
              <a:r>
                <a:rPr lang="en-US" altLang="en-US" sz="1000" b="0" dirty="0">
                  <a:solidFill>
                    <a:schemeClr val="bg2">
                      <a:lumMod val="25000"/>
                    </a:schemeClr>
                  </a:solidFill>
                  <a:latin typeface="Arial" panose="020B0604020202020204" pitchFamily="34" charset="0"/>
                </a:rPr>
                <a:t>Enhance and Maintain Controls and Procedures </a:t>
              </a:r>
            </a:p>
          </p:txBody>
        </p:sp>
        <p:sp>
          <p:nvSpPr>
            <p:cNvPr id="83" name="Oval 82">
              <a:hlinkClick r:id="rId10" action="ppaction://hlinksldjump"/>
            </p:cNvPr>
            <p:cNvSpPr>
              <a:spLocks noChangeArrowheads="1"/>
            </p:cNvSpPr>
            <p:nvPr/>
          </p:nvSpPr>
          <p:spPr bwMode="auto">
            <a:xfrm>
              <a:off x="6580188" y="2868870"/>
              <a:ext cx="1866900" cy="655463"/>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defTabSz="585788">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585788">
                <a:spcBef>
                  <a:spcPct val="25000"/>
                </a:spcBef>
                <a:buClr>
                  <a:schemeClr val="tx1"/>
                </a:buClr>
                <a:buChar char="—"/>
                <a:defRPr sz="1600">
                  <a:solidFill>
                    <a:schemeClr val="tx1"/>
                  </a:solidFill>
                  <a:latin typeface="Arial Narrow" panose="020B0606020202030204" pitchFamily="34" charset="0"/>
                </a:defRPr>
              </a:lvl2pPr>
              <a:lvl3pPr marL="1143000" indent="-228600" defTabSz="585788">
                <a:spcBef>
                  <a:spcPct val="25000"/>
                </a:spcBef>
                <a:buClr>
                  <a:schemeClr val="tx1"/>
                </a:buClr>
                <a:buChar char="•"/>
                <a:defRPr sz="1400">
                  <a:solidFill>
                    <a:schemeClr val="tx1"/>
                  </a:solidFill>
                  <a:latin typeface="Arial Narrow" panose="020B0606020202030204" pitchFamily="34" charset="0"/>
                </a:defRPr>
              </a:lvl3pPr>
              <a:lvl4pPr marL="1600200" indent="-228600" defTabSz="585788">
                <a:spcBef>
                  <a:spcPct val="25000"/>
                </a:spcBef>
                <a:buClr>
                  <a:schemeClr val="tx1"/>
                </a:buClr>
                <a:buChar char="-"/>
                <a:defRPr sz="1200">
                  <a:solidFill>
                    <a:schemeClr val="tx1"/>
                  </a:solidFill>
                  <a:latin typeface="Arial Narrow" panose="020B0606020202030204" pitchFamily="34" charset="0"/>
                </a:defRPr>
              </a:lvl4pPr>
              <a:lvl5pPr marL="2057400" indent="-228600" defTabSz="585788">
                <a:spcBef>
                  <a:spcPct val="25000"/>
                </a:spcBef>
                <a:buClr>
                  <a:srgbClr val="003399"/>
                </a:buClr>
                <a:defRPr sz="1000">
                  <a:solidFill>
                    <a:schemeClr val="tx1"/>
                  </a:solidFill>
                  <a:latin typeface="Arial Narrow" panose="020B0606020202030204" pitchFamily="34" charset="0"/>
                </a:defRPr>
              </a:lvl5pPr>
              <a:lvl6pPr marL="25146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80000"/>
                </a:lnSpc>
                <a:spcBef>
                  <a:spcPct val="0"/>
                </a:spcBef>
                <a:buClrTx/>
                <a:buFontTx/>
                <a:buNone/>
              </a:pPr>
              <a:r>
                <a:rPr lang="en-US" altLang="en-US" sz="1000" b="0" dirty="0">
                  <a:solidFill>
                    <a:schemeClr val="bg2">
                      <a:lumMod val="25000"/>
                    </a:schemeClr>
                  </a:solidFill>
                  <a:latin typeface="Arial" panose="020B0604020202020204" pitchFamily="34" charset="0"/>
                </a:rPr>
                <a:t>Ensure Compliance with Regulatory Requirements </a:t>
              </a:r>
            </a:p>
          </p:txBody>
        </p:sp>
        <p:sp>
          <p:nvSpPr>
            <p:cNvPr id="86" name="Oval 85">
              <a:hlinkClick r:id="rId3" action="ppaction://hlinksldjump"/>
            </p:cNvPr>
            <p:cNvSpPr>
              <a:spLocks noChangeArrowheads="1"/>
            </p:cNvSpPr>
            <p:nvPr/>
          </p:nvSpPr>
          <p:spPr bwMode="auto">
            <a:xfrm>
              <a:off x="3569494" y="2904879"/>
              <a:ext cx="2070100" cy="593291"/>
            </a:xfrm>
            <a:prstGeom prst="ellipse">
              <a:avLst/>
            </a:prstGeom>
            <a:solidFill>
              <a:srgbClr val="D3D6E3"/>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defTabSz="585788">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defTabSz="585788">
                <a:spcBef>
                  <a:spcPct val="25000"/>
                </a:spcBef>
                <a:buClr>
                  <a:schemeClr val="tx1"/>
                </a:buClr>
                <a:buChar char="—"/>
                <a:defRPr sz="1600">
                  <a:solidFill>
                    <a:schemeClr val="tx1"/>
                  </a:solidFill>
                  <a:latin typeface="Arial Narrow" panose="020B0606020202030204" pitchFamily="34" charset="0"/>
                </a:defRPr>
              </a:lvl2pPr>
              <a:lvl3pPr marL="1143000" indent="-228600" defTabSz="585788">
                <a:spcBef>
                  <a:spcPct val="25000"/>
                </a:spcBef>
                <a:buClr>
                  <a:schemeClr val="tx1"/>
                </a:buClr>
                <a:buChar char="•"/>
                <a:defRPr sz="1400">
                  <a:solidFill>
                    <a:schemeClr val="tx1"/>
                  </a:solidFill>
                  <a:latin typeface="Arial Narrow" panose="020B0606020202030204" pitchFamily="34" charset="0"/>
                </a:defRPr>
              </a:lvl3pPr>
              <a:lvl4pPr marL="1600200" indent="-228600" defTabSz="585788">
                <a:spcBef>
                  <a:spcPct val="25000"/>
                </a:spcBef>
                <a:buClr>
                  <a:schemeClr val="tx1"/>
                </a:buClr>
                <a:buChar char="-"/>
                <a:defRPr sz="1200">
                  <a:solidFill>
                    <a:schemeClr val="tx1"/>
                  </a:solidFill>
                  <a:latin typeface="Arial Narrow" panose="020B0606020202030204" pitchFamily="34" charset="0"/>
                </a:defRPr>
              </a:lvl4pPr>
              <a:lvl5pPr marL="2057400" indent="-228600" defTabSz="585788">
                <a:spcBef>
                  <a:spcPct val="25000"/>
                </a:spcBef>
                <a:buClr>
                  <a:srgbClr val="003399"/>
                </a:buClr>
                <a:defRPr sz="1000">
                  <a:solidFill>
                    <a:schemeClr val="tx1"/>
                  </a:solidFill>
                  <a:latin typeface="Arial Narrow" panose="020B0606020202030204" pitchFamily="34" charset="0"/>
                </a:defRPr>
              </a:lvl5pPr>
              <a:lvl6pPr marL="25146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defTabSz="585788"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Identify and Evaluate Compelling Growth Opportunities </a:t>
              </a:r>
            </a:p>
          </p:txBody>
        </p:sp>
      </p:grpSp>
      <p:sp>
        <p:nvSpPr>
          <p:cNvPr id="46" name="Oval 14">
            <a:hlinkClick r:id="rId4" action="ppaction://hlinksldjump" tooltip="In order to achieve our strategy, the organization needs to be focused in the same direction. "/>
            <a:extLst>
              <a:ext uri="{FF2B5EF4-FFF2-40B4-BE49-F238E27FC236}">
                <a16:creationId xmlns:a16="http://schemas.microsoft.com/office/drawing/2014/main" id="{705B2A67-7368-4741-8AD4-0F83EF6348DF}"/>
              </a:ext>
            </a:extLst>
          </p:cNvPr>
          <p:cNvSpPr>
            <a:spLocks noChangeAspect="1" noChangeArrowheads="1"/>
          </p:cNvSpPr>
          <p:nvPr/>
        </p:nvSpPr>
        <p:spPr bwMode="auto">
          <a:xfrm>
            <a:off x="5049917" y="5773347"/>
            <a:ext cx="2428309" cy="508873"/>
          </a:xfrm>
          <a:prstGeom prst="ellipse">
            <a:avLst/>
          </a:prstGeom>
          <a:solidFill>
            <a:srgbClr val="D3D6E3"/>
          </a:solidFill>
          <a:ln w="9525" algn="ctr">
            <a:solidFill>
              <a:schemeClr val="tx1"/>
            </a:solidFill>
            <a:round/>
            <a:headEnd/>
            <a:tailEnd/>
          </a:ln>
          <a:effectLst/>
        </p:spPr>
        <p:txBody>
          <a:bodyPr lIns="0" tIns="27432" rIns="0" bIns="27432" anchor="ctr"/>
          <a:lstStyle>
            <a:lvl1pPr>
              <a:spcBef>
                <a:spcPct val="25000"/>
              </a:spcBef>
              <a:buClr>
                <a:schemeClr val="tx1"/>
              </a:buClr>
              <a:buFont typeface="Wingdings" panose="05000000000000000000" pitchFamily="2" charset="2"/>
              <a:buChar char="§"/>
              <a:defRPr>
                <a:solidFill>
                  <a:schemeClr val="tx1"/>
                </a:solidFill>
                <a:latin typeface="Arial Narrow" panose="020B0606020202030204" pitchFamily="34" charset="0"/>
              </a:defRPr>
            </a:lvl1pPr>
            <a:lvl2pPr marL="742950" indent="-285750">
              <a:spcBef>
                <a:spcPct val="25000"/>
              </a:spcBef>
              <a:buClr>
                <a:schemeClr val="tx1"/>
              </a:buClr>
              <a:buChar char="—"/>
              <a:defRPr sz="1600">
                <a:solidFill>
                  <a:schemeClr val="tx1"/>
                </a:solidFill>
                <a:latin typeface="Arial Narrow" panose="020B0606020202030204" pitchFamily="34" charset="0"/>
              </a:defRPr>
            </a:lvl2pPr>
            <a:lvl3pPr marL="1143000" indent="-228600">
              <a:spcBef>
                <a:spcPct val="25000"/>
              </a:spcBef>
              <a:buClr>
                <a:schemeClr val="tx1"/>
              </a:buClr>
              <a:buChar char="•"/>
              <a:defRPr sz="1400">
                <a:solidFill>
                  <a:schemeClr val="tx1"/>
                </a:solidFill>
                <a:latin typeface="Arial Narrow" panose="020B0606020202030204" pitchFamily="34" charset="0"/>
              </a:defRPr>
            </a:lvl3pPr>
            <a:lvl4pPr marL="1600200" indent="-228600">
              <a:spcBef>
                <a:spcPct val="25000"/>
              </a:spcBef>
              <a:buClr>
                <a:schemeClr val="tx1"/>
              </a:buClr>
              <a:buChar char="-"/>
              <a:defRPr sz="1200">
                <a:solidFill>
                  <a:schemeClr val="tx1"/>
                </a:solidFill>
                <a:latin typeface="Arial Narrow" panose="020B0606020202030204" pitchFamily="34" charset="0"/>
              </a:defRPr>
            </a:lvl4pPr>
            <a:lvl5pPr marL="2057400" indent="-228600">
              <a:spcBef>
                <a:spcPct val="25000"/>
              </a:spcBef>
              <a:buClr>
                <a:srgbClr val="003399"/>
              </a:buClr>
              <a:defRPr sz="1000">
                <a:solidFill>
                  <a:schemeClr val="tx1"/>
                </a:solidFill>
                <a:latin typeface="Arial Narrow" panose="020B0606020202030204" pitchFamily="34" charset="0"/>
              </a:defRPr>
            </a:lvl5pPr>
            <a:lvl6pPr marL="25146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6pPr>
            <a:lvl7pPr marL="29718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7pPr>
            <a:lvl8pPr marL="34290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8pPr>
            <a:lvl9pPr marL="3886200" indent="-228600" eaLnBrk="0" fontAlgn="base" hangingPunct="0">
              <a:spcBef>
                <a:spcPct val="25000"/>
              </a:spcBef>
              <a:spcAft>
                <a:spcPct val="0"/>
              </a:spcAft>
              <a:buClr>
                <a:srgbClr val="003399"/>
              </a:buClr>
              <a:defRPr sz="1000">
                <a:solidFill>
                  <a:schemeClr val="tx1"/>
                </a:solidFill>
                <a:latin typeface="Arial Narrow" panose="020B0606020202030204" pitchFamily="34" charset="0"/>
              </a:defRPr>
            </a:lvl9pPr>
          </a:lstStyle>
          <a:p>
            <a:pPr algn="ctr">
              <a:lnSpc>
                <a:spcPct val="90000"/>
              </a:lnSpc>
              <a:spcBef>
                <a:spcPct val="0"/>
              </a:spcBef>
              <a:buClrTx/>
              <a:buFontTx/>
              <a:buNone/>
            </a:pPr>
            <a:r>
              <a:rPr lang="en-US" altLang="en-US" sz="1000" b="0" dirty="0">
                <a:solidFill>
                  <a:schemeClr val="bg2">
                    <a:lumMod val="25000"/>
                  </a:schemeClr>
                </a:solidFill>
                <a:latin typeface="Arial" panose="020B0604020202020204" pitchFamily="34" charset="0"/>
              </a:rPr>
              <a:t>Maintain Functional ROI</a:t>
            </a:r>
          </a:p>
        </p:txBody>
      </p:sp>
      <p:cxnSp>
        <p:nvCxnSpPr>
          <p:cNvPr id="6" name="Straight Arrow Connector 5">
            <a:extLst>
              <a:ext uri="{FF2B5EF4-FFF2-40B4-BE49-F238E27FC236}">
                <a16:creationId xmlns:a16="http://schemas.microsoft.com/office/drawing/2014/main" id="{E63FE6B0-961B-3A40-A400-022CE78BA7E9}"/>
              </a:ext>
            </a:extLst>
          </p:cNvPr>
          <p:cNvCxnSpPr/>
          <p:nvPr/>
        </p:nvCxnSpPr>
        <p:spPr>
          <a:xfrm flipV="1">
            <a:off x="4431395" y="6103395"/>
            <a:ext cx="603631" cy="772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76BB40E8-DD26-9047-B33B-B01907E73679}"/>
              </a:ext>
            </a:extLst>
          </p:cNvPr>
          <p:cNvCxnSpPr>
            <a:cxnSpLocks/>
          </p:cNvCxnSpPr>
          <p:nvPr/>
        </p:nvCxnSpPr>
        <p:spPr>
          <a:xfrm flipH="1" flipV="1">
            <a:off x="7493600" y="6076270"/>
            <a:ext cx="603631" cy="977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0E2EBFCA-8370-ED48-98B7-C77CA45E01F1}"/>
              </a:ext>
            </a:extLst>
          </p:cNvPr>
          <p:cNvSpPr/>
          <p:nvPr/>
        </p:nvSpPr>
        <p:spPr>
          <a:xfrm>
            <a:off x="4607217" y="4440096"/>
            <a:ext cx="3107266" cy="404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latin typeface="Arial" panose="020B0604020202020204" pitchFamily="34" charset="0"/>
              </a:rPr>
              <a:t>Organizational Enablers</a:t>
            </a:r>
          </a:p>
        </p:txBody>
      </p:sp>
      <p:sp>
        <p:nvSpPr>
          <p:cNvPr id="44" name="Rectangle 43">
            <a:extLst>
              <a:ext uri="{FF2B5EF4-FFF2-40B4-BE49-F238E27FC236}">
                <a16:creationId xmlns:a16="http://schemas.microsoft.com/office/drawing/2014/main" id="{1C97237F-086D-DC4D-A607-4535EACE2CAD}"/>
              </a:ext>
            </a:extLst>
          </p:cNvPr>
          <p:cNvSpPr/>
          <p:nvPr/>
        </p:nvSpPr>
        <p:spPr>
          <a:xfrm>
            <a:off x="4622974" y="5428731"/>
            <a:ext cx="3107266" cy="4048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solidFill>
                  <a:schemeClr val="tx1"/>
                </a:solidFill>
              </a:rPr>
              <a:t>Fi</a:t>
            </a:r>
            <a:r>
              <a:rPr lang="en-US" sz="1100" b="1" dirty="0">
                <a:solidFill>
                  <a:schemeClr val="tx1"/>
                </a:solidFill>
                <a:latin typeface="Arial" panose="020B0604020202020204" pitchFamily="34" charset="0"/>
              </a:rPr>
              <a:t>nancial Imperatives</a:t>
            </a:r>
          </a:p>
        </p:txBody>
      </p:sp>
    </p:spTree>
    <p:extLst>
      <p:ext uri="{BB962C8B-B14F-4D97-AF65-F5344CB8AC3E}">
        <p14:creationId xmlns:p14="http://schemas.microsoft.com/office/powerpoint/2010/main" val="20552563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AutoShape 31">
            <a:extLst>
              <a:ext uri="{FF2B5EF4-FFF2-40B4-BE49-F238E27FC236}">
                <a16:creationId xmlns:a16="http://schemas.microsoft.com/office/drawing/2014/main" id="{EE3C6B97-8399-D442-9C7E-BA3F07C8458A}"/>
              </a:ext>
            </a:extLst>
          </p:cNvPr>
          <p:cNvSpPr>
            <a:spLocks noChangeArrowheads="1"/>
          </p:cNvSpPr>
          <p:nvPr/>
        </p:nvSpPr>
        <p:spPr bwMode="auto">
          <a:xfrm>
            <a:off x="2250142" y="2246811"/>
            <a:ext cx="391342" cy="145524"/>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41" name="AutoShape 4"/>
          <p:cNvSpPr>
            <a:spLocks noChangeArrowheads="1"/>
          </p:cNvSpPr>
          <p:nvPr/>
        </p:nvSpPr>
        <p:spPr bwMode="auto">
          <a:xfrm>
            <a:off x="9766447" y="3372671"/>
            <a:ext cx="332227" cy="109536"/>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40" name="AutoShape 3"/>
          <p:cNvSpPr>
            <a:spLocks noChangeArrowheads="1"/>
          </p:cNvSpPr>
          <p:nvPr/>
        </p:nvSpPr>
        <p:spPr bwMode="auto">
          <a:xfrm>
            <a:off x="2901704" y="3372671"/>
            <a:ext cx="303750" cy="113815"/>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42" name="AutoShape 5"/>
          <p:cNvSpPr>
            <a:spLocks noChangeArrowheads="1"/>
          </p:cNvSpPr>
          <p:nvPr/>
        </p:nvSpPr>
        <p:spPr bwMode="auto">
          <a:xfrm>
            <a:off x="6335974" y="3381137"/>
            <a:ext cx="332226" cy="109536"/>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58" name="AutoShape 30"/>
          <p:cNvSpPr>
            <a:spLocks noChangeArrowheads="1"/>
          </p:cNvSpPr>
          <p:nvPr/>
        </p:nvSpPr>
        <p:spPr bwMode="auto">
          <a:xfrm>
            <a:off x="9705697" y="5786206"/>
            <a:ext cx="332226" cy="131593"/>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59" name="AutoShape 31"/>
          <p:cNvSpPr>
            <a:spLocks noChangeArrowheads="1"/>
          </p:cNvSpPr>
          <p:nvPr/>
        </p:nvSpPr>
        <p:spPr bwMode="auto">
          <a:xfrm>
            <a:off x="2901704" y="5761334"/>
            <a:ext cx="313241" cy="128852"/>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65" name="Rectangle 37"/>
          <p:cNvSpPr>
            <a:spLocks noGrp="1" noChangeArrowheads="1"/>
          </p:cNvSpPr>
          <p:nvPr>
            <p:ph type="title"/>
          </p:nvPr>
        </p:nvSpPr>
        <p:spPr>
          <a:xfrm>
            <a:off x="623316" y="366713"/>
            <a:ext cx="9573768" cy="527050"/>
          </a:xfrm>
          <a:noFill/>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lstStyle/>
          <a:p>
            <a:pPr eaLnBrk="1" hangingPunct="1"/>
            <a:r>
              <a:rPr lang="en-US" altLang="en-US" sz="2800" i="1" dirty="0"/>
              <a:t>Board Strategy Map Example</a:t>
            </a:r>
          </a:p>
        </p:txBody>
      </p:sp>
      <p:sp>
        <p:nvSpPr>
          <p:cNvPr id="116782" name="Line 22"/>
          <p:cNvSpPr>
            <a:spLocks noChangeShapeType="1"/>
          </p:cNvSpPr>
          <p:nvPr/>
        </p:nvSpPr>
        <p:spPr bwMode="auto">
          <a:xfrm>
            <a:off x="749962" y="2767570"/>
            <a:ext cx="10399626" cy="0"/>
          </a:xfrm>
          <a:prstGeom prst="line">
            <a:avLst/>
          </a:prstGeom>
          <a:noFill/>
          <a:ln w="6350" cap="rnd">
            <a:solidFill>
              <a:srgbClr val="FEFFE5"/>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43" name="Rectangle 6"/>
          <p:cNvSpPr>
            <a:spLocks noChangeArrowheads="1"/>
          </p:cNvSpPr>
          <p:nvPr/>
        </p:nvSpPr>
        <p:spPr bwMode="auto">
          <a:xfrm>
            <a:off x="8245801" y="3474270"/>
            <a:ext cx="3252019" cy="2290763"/>
          </a:xfrm>
          <a:prstGeom prst="rect">
            <a:avLst/>
          </a:prstGeom>
          <a:no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200" dirty="0">
              <a:latin typeface="Arial" panose="020B0604020202020204" pitchFamily="34" charset="0"/>
            </a:endParaRPr>
          </a:p>
          <a:p>
            <a:pPr algn="ctr">
              <a:spcBef>
                <a:spcPct val="0"/>
              </a:spcBef>
            </a:pPr>
            <a:r>
              <a:rPr lang="en-US" altLang="en-US" sz="1200" dirty="0">
                <a:latin typeface="Arial" panose="020B0604020202020204" pitchFamily="34" charset="0"/>
              </a:rPr>
              <a:t> </a:t>
            </a:r>
          </a:p>
        </p:txBody>
      </p:sp>
      <p:sp>
        <p:nvSpPr>
          <p:cNvPr id="116744" name="Rectangle 7"/>
          <p:cNvSpPr>
            <a:spLocks noChangeArrowheads="1"/>
          </p:cNvSpPr>
          <p:nvPr/>
        </p:nvSpPr>
        <p:spPr bwMode="auto">
          <a:xfrm>
            <a:off x="1474081" y="3474270"/>
            <a:ext cx="3206458" cy="2289175"/>
          </a:xfrm>
          <a:prstGeom prst="rect">
            <a:avLst/>
          </a:prstGeom>
          <a:no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GB" altLang="en-US" sz="1200">
              <a:solidFill>
                <a:schemeClr val="bg1"/>
              </a:solidFill>
              <a:latin typeface="Arial" panose="020B0604020202020204" pitchFamily="34" charset="0"/>
            </a:endParaRPr>
          </a:p>
        </p:txBody>
      </p:sp>
      <p:sp>
        <p:nvSpPr>
          <p:cNvPr id="116745" name="Rectangle 8"/>
          <p:cNvSpPr>
            <a:spLocks noChangeArrowheads="1"/>
          </p:cNvSpPr>
          <p:nvPr/>
        </p:nvSpPr>
        <p:spPr bwMode="auto">
          <a:xfrm>
            <a:off x="4845702" y="3482207"/>
            <a:ext cx="3227340" cy="2278062"/>
          </a:xfrm>
          <a:prstGeom prst="rect">
            <a:avLst/>
          </a:prstGeom>
          <a:noFill/>
          <a:ln w="952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GB" altLang="en-US" sz="1200">
              <a:latin typeface="Arial" panose="020B0604020202020204" pitchFamily="34" charset="0"/>
            </a:endParaRPr>
          </a:p>
        </p:txBody>
      </p:sp>
      <p:sp>
        <p:nvSpPr>
          <p:cNvPr id="116746" name="Rectangle 9"/>
          <p:cNvSpPr>
            <a:spLocks noChangeArrowheads="1"/>
          </p:cNvSpPr>
          <p:nvPr/>
        </p:nvSpPr>
        <p:spPr bwMode="auto">
          <a:xfrm rot="16202108">
            <a:off x="594533" y="4453554"/>
            <a:ext cx="788999" cy="349656"/>
          </a:xfrm>
          <a:prstGeom prst="rect">
            <a:avLst/>
          </a:prstGeom>
          <a:noFill/>
          <a:ln>
            <a:noFill/>
          </a:ln>
          <a:effectLst/>
          <a:extLst>
            <a:ext uri="{909E8E84-426E-40DD-AFC4-6F175D3DCCD1}">
              <a14:hiddenFill xmlns:a14="http://schemas.microsoft.com/office/drawing/2010/main">
                <a:solidFill>
                  <a:schemeClr val="bg2">
                    <a:alpha val="50195"/>
                  </a:schemeClr>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300">
                <a:latin typeface="Arial" panose="020B0604020202020204" pitchFamily="34" charset="0"/>
              </a:rPr>
              <a:t>Internal</a:t>
            </a:r>
          </a:p>
        </p:txBody>
      </p:sp>
      <p:sp>
        <p:nvSpPr>
          <p:cNvPr id="1140746" name="Rectangle 10"/>
          <p:cNvSpPr>
            <a:spLocks noChangeArrowheads="1"/>
          </p:cNvSpPr>
          <p:nvPr/>
        </p:nvSpPr>
        <p:spPr bwMode="auto">
          <a:xfrm>
            <a:off x="8478829" y="3589769"/>
            <a:ext cx="2829621" cy="292388"/>
          </a:xfrm>
          <a:prstGeom prst="rect">
            <a:avLst/>
          </a:prstGeom>
          <a:noFill/>
          <a:ln>
            <a:noFill/>
          </a:ln>
          <a:effectLst/>
        </p:spPr>
        <p:txBody>
          <a:bodyPr wrap="none">
            <a:spAutoFit/>
          </a:bodyPr>
          <a:lstStyle/>
          <a:p>
            <a:pPr algn="ctr">
              <a:spcBef>
                <a:spcPct val="35000"/>
              </a:spcBef>
              <a:defRPr/>
            </a:pPr>
            <a:r>
              <a:rPr lang="en-US" altLang="en-US" sz="1300" b="1" dirty="0">
                <a:latin typeface="Arial" panose="020B0604020202020204" pitchFamily="34" charset="0"/>
              </a:rPr>
              <a:t>Compliance and Communication</a:t>
            </a:r>
            <a:r>
              <a:rPr lang="en-US" altLang="en-US" sz="1200" b="1" dirty="0">
                <a:effectLst>
                  <a:outerShdw blurRad="38100" dist="38100" dir="2700000" algn="tl">
                    <a:srgbClr val="FFFFFF"/>
                  </a:outerShdw>
                </a:effectLst>
                <a:latin typeface="Arial" panose="020B0604020202020204" pitchFamily="34" charset="0"/>
              </a:rPr>
              <a:t> </a:t>
            </a:r>
          </a:p>
        </p:txBody>
      </p:sp>
      <p:sp>
        <p:nvSpPr>
          <p:cNvPr id="116748" name="Rectangle 11"/>
          <p:cNvSpPr>
            <a:spLocks noChangeArrowheads="1"/>
          </p:cNvSpPr>
          <p:nvPr/>
        </p:nvSpPr>
        <p:spPr bwMode="auto">
          <a:xfrm>
            <a:off x="5496362" y="3589769"/>
            <a:ext cx="2108269" cy="292388"/>
          </a:xfrm>
          <a:prstGeom prst="rect">
            <a:avLst/>
          </a:prstGeom>
          <a:noFill/>
          <a:ln>
            <a:noFill/>
          </a:ln>
          <a:effectLst/>
        </p:spPr>
        <p:txBody>
          <a:bodyPr wrap="none">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300">
                <a:latin typeface="Arial" panose="020B0604020202020204" pitchFamily="34" charset="0"/>
              </a:rPr>
              <a:t>Executive Enhancement</a:t>
            </a:r>
          </a:p>
        </p:txBody>
      </p:sp>
      <p:sp>
        <p:nvSpPr>
          <p:cNvPr id="1140748" name="Rectangle 12"/>
          <p:cNvSpPr>
            <a:spLocks noChangeArrowheads="1"/>
          </p:cNvSpPr>
          <p:nvPr/>
        </p:nvSpPr>
        <p:spPr bwMode="auto">
          <a:xfrm>
            <a:off x="2125435" y="3589769"/>
            <a:ext cx="2074607" cy="292388"/>
          </a:xfrm>
          <a:prstGeom prst="rect">
            <a:avLst/>
          </a:prstGeom>
          <a:noFill/>
          <a:ln>
            <a:noFill/>
          </a:ln>
          <a:effectLst/>
        </p:spPr>
        <p:txBody>
          <a:bodyPr wrap="none">
            <a:spAutoFit/>
          </a:bodyPr>
          <a:lstStyle/>
          <a:p>
            <a:pPr algn="ctr">
              <a:defRPr/>
            </a:pPr>
            <a:r>
              <a:rPr lang="en-US" altLang="en-US" sz="1300" b="1" dirty="0">
                <a:latin typeface="Arial" panose="020B0604020202020204" pitchFamily="34" charset="0"/>
              </a:rPr>
              <a:t>Performance Oversight</a:t>
            </a:r>
            <a:r>
              <a:rPr lang="en-US" altLang="en-US" sz="1200" b="1" dirty="0">
                <a:effectLst>
                  <a:outerShdw blurRad="38100" dist="38100" dir="2700000" algn="tl">
                    <a:srgbClr val="FFFFFF"/>
                  </a:outerShdw>
                </a:effectLst>
                <a:latin typeface="Arial" panose="020B0604020202020204" pitchFamily="34" charset="0"/>
              </a:rPr>
              <a:t> </a:t>
            </a:r>
          </a:p>
        </p:txBody>
      </p:sp>
      <p:sp>
        <p:nvSpPr>
          <p:cNvPr id="116750" name="Line 13"/>
          <p:cNvSpPr>
            <a:spLocks noChangeShapeType="1"/>
          </p:cNvSpPr>
          <p:nvPr/>
        </p:nvSpPr>
        <p:spPr bwMode="auto">
          <a:xfrm>
            <a:off x="745083" y="5509444"/>
            <a:ext cx="10399628" cy="0"/>
          </a:xfrm>
          <a:prstGeom prst="line">
            <a:avLst/>
          </a:prstGeom>
          <a:noFill/>
          <a:ln w="6350" cap="rnd">
            <a:solidFill>
              <a:srgbClr val="FEFFE5"/>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51" name="Line 14"/>
          <p:cNvSpPr>
            <a:spLocks noChangeShapeType="1"/>
          </p:cNvSpPr>
          <p:nvPr/>
        </p:nvSpPr>
        <p:spPr bwMode="auto">
          <a:xfrm>
            <a:off x="745083" y="3912419"/>
            <a:ext cx="10399628" cy="0"/>
          </a:xfrm>
          <a:prstGeom prst="line">
            <a:avLst/>
          </a:prstGeom>
          <a:noFill/>
          <a:ln w="6350" cap="rnd">
            <a:solidFill>
              <a:srgbClr val="FEFFE5"/>
            </a:solidFill>
            <a:prstDash val="sysDot"/>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6752" name="Rectangle 15"/>
          <p:cNvSpPr>
            <a:spLocks noChangeArrowheads="1"/>
          </p:cNvSpPr>
          <p:nvPr/>
        </p:nvSpPr>
        <p:spPr bwMode="auto">
          <a:xfrm>
            <a:off x="1472865" y="967313"/>
            <a:ext cx="10002855" cy="1283050"/>
          </a:xfrm>
          <a:prstGeom prst="rect">
            <a:avLst/>
          </a:prstGeom>
          <a:noFill/>
          <a:ln w="12700">
            <a:solidFill>
              <a:schemeClr val="tx1"/>
            </a:solidFill>
            <a:miter lim="800000"/>
            <a:headEnd type="none" w="sm" len="sm"/>
            <a:tailEnd type="none" w="sm" len="sm"/>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53" name="Oval 16"/>
          <p:cNvSpPr>
            <a:spLocks noChangeArrowheads="1"/>
          </p:cNvSpPr>
          <p:nvPr/>
        </p:nvSpPr>
        <p:spPr bwMode="auto">
          <a:xfrm>
            <a:off x="4741288" y="1116091"/>
            <a:ext cx="3189371" cy="457200"/>
          </a:xfrm>
          <a:prstGeom prst="ellipse">
            <a:avLst/>
          </a:prstGeom>
          <a:solidFill>
            <a:srgbClr val="D3D6E3"/>
          </a:solidFill>
          <a:ln w="12700">
            <a:solidFill>
              <a:schemeClr val="tx1"/>
            </a:solidFill>
            <a:round/>
            <a:headEnd type="none" w="sm" len="sm"/>
            <a:tailEnd type="none" w="sm" len="sm"/>
          </a:ln>
          <a:effec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1100" b="0" dirty="0">
                <a:latin typeface="Helvetica" panose="020B0604020202020204" pitchFamily="34" charset="0"/>
              </a:rPr>
              <a:t>Maximize the Long -Term Total Return to Shareholders </a:t>
            </a:r>
          </a:p>
        </p:txBody>
      </p:sp>
      <p:sp>
        <p:nvSpPr>
          <p:cNvPr id="116754" name="Rectangle 17"/>
          <p:cNvSpPr>
            <a:spLocks noChangeArrowheads="1"/>
          </p:cNvSpPr>
          <p:nvPr/>
        </p:nvSpPr>
        <p:spPr bwMode="auto">
          <a:xfrm rot="16200000">
            <a:off x="341999" y="2939142"/>
            <a:ext cx="1141659" cy="325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lnSpc>
                <a:spcPct val="90000"/>
              </a:lnSpc>
              <a:spcBef>
                <a:spcPct val="0"/>
              </a:spcBef>
            </a:pPr>
            <a:r>
              <a:rPr lang="en-US" altLang="en-US" sz="1300">
                <a:latin typeface="Arial" panose="020B0604020202020204" pitchFamily="34" charset="0"/>
              </a:rPr>
              <a:t>Stakeholder</a:t>
            </a:r>
          </a:p>
        </p:txBody>
      </p:sp>
      <p:sp>
        <p:nvSpPr>
          <p:cNvPr id="116755" name="Rectangle 18"/>
          <p:cNvSpPr>
            <a:spLocks noChangeArrowheads="1"/>
          </p:cNvSpPr>
          <p:nvPr/>
        </p:nvSpPr>
        <p:spPr bwMode="auto">
          <a:xfrm rot="16200000">
            <a:off x="430374" y="1551289"/>
            <a:ext cx="957314" cy="349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300">
                <a:latin typeface="Arial" panose="020B0604020202020204" pitchFamily="34" charset="0"/>
              </a:rPr>
              <a:t>Financial </a:t>
            </a:r>
          </a:p>
        </p:txBody>
      </p:sp>
      <p:sp>
        <p:nvSpPr>
          <p:cNvPr id="116756" name="Oval 27">
            <a:hlinkClick r:id="rId3" action="ppaction://hlinksldjump"/>
          </p:cNvPr>
          <p:cNvSpPr>
            <a:spLocks noChangeAspect="1" noChangeArrowheads="1"/>
          </p:cNvSpPr>
          <p:nvPr/>
        </p:nvSpPr>
        <p:spPr bwMode="auto">
          <a:xfrm>
            <a:off x="1489002" y="1797549"/>
            <a:ext cx="1913623" cy="449262"/>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Helvetica" panose="020B0604020202020204" pitchFamily="34" charset="0"/>
              </a:rPr>
              <a:t>Grow Revenue </a:t>
            </a:r>
          </a:p>
        </p:txBody>
      </p:sp>
      <p:sp>
        <p:nvSpPr>
          <p:cNvPr id="116760" name="Rectangle 32"/>
          <p:cNvSpPr>
            <a:spLocks noChangeArrowheads="1"/>
          </p:cNvSpPr>
          <p:nvPr/>
        </p:nvSpPr>
        <p:spPr bwMode="auto">
          <a:xfrm>
            <a:off x="1486498" y="5910557"/>
            <a:ext cx="10012347" cy="673100"/>
          </a:xfrm>
          <a:prstGeom prst="rect">
            <a:avLst/>
          </a:prstGeom>
          <a:no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GB" altLang="en-US" sz="900" b="0">
              <a:latin typeface="Arial" panose="020B0604020202020204" pitchFamily="34" charset="0"/>
            </a:endParaRPr>
          </a:p>
        </p:txBody>
      </p:sp>
      <p:sp>
        <p:nvSpPr>
          <p:cNvPr id="116761" name="Rectangle 33"/>
          <p:cNvSpPr>
            <a:spLocks noChangeArrowheads="1"/>
          </p:cNvSpPr>
          <p:nvPr/>
        </p:nvSpPr>
        <p:spPr bwMode="auto">
          <a:xfrm rot="16200000">
            <a:off x="422492" y="5864913"/>
            <a:ext cx="1121839" cy="492443"/>
          </a:xfrm>
          <a:prstGeom prst="rect">
            <a:avLst/>
          </a:prstGeom>
          <a:noFill/>
          <a:ln>
            <a:noFill/>
          </a:ln>
          <a:effectLst/>
          <a:extLst>
            <a:ext uri="{909E8E84-426E-40DD-AFC4-6F175D3DCCD1}">
              <a14:hiddenFill xmlns:a14="http://schemas.microsoft.com/office/drawing/2010/main">
                <a:solidFill>
                  <a:schemeClr val="bg2">
                    <a:alpha val="50195"/>
                  </a:schemeClr>
                </a:solidFill>
              </a14:hiddenFill>
            </a:ex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300" dirty="0">
                <a:latin typeface="Arial" panose="020B0604020202020204" pitchFamily="34" charset="0"/>
              </a:rPr>
              <a:t>Talent &amp; Technology</a:t>
            </a:r>
          </a:p>
        </p:txBody>
      </p:sp>
      <p:sp>
        <p:nvSpPr>
          <p:cNvPr id="116762" name="Oval 34">
            <a:hlinkClick r:id="rId3" action="ppaction://hlinksldjump"/>
          </p:cNvPr>
          <p:cNvSpPr>
            <a:spLocks noChangeAspect="1" noChangeArrowheads="1"/>
          </p:cNvSpPr>
          <p:nvPr/>
        </p:nvSpPr>
        <p:spPr bwMode="auto">
          <a:xfrm>
            <a:off x="1738988" y="5991520"/>
            <a:ext cx="2554271" cy="544512"/>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Ensure Board Skills and Knowledge Match the Strategic Requirements</a:t>
            </a:r>
            <a:endParaRPr lang="en-US" altLang="en-US" sz="800" b="0" dirty="0">
              <a:latin typeface="Arial" panose="020B0604020202020204" pitchFamily="34" charset="0"/>
            </a:endParaRPr>
          </a:p>
        </p:txBody>
      </p:sp>
      <p:sp>
        <p:nvSpPr>
          <p:cNvPr id="116763" name="Oval 35">
            <a:hlinkClick r:id="rId3" action="ppaction://hlinksldjump"/>
          </p:cNvPr>
          <p:cNvSpPr>
            <a:spLocks noChangeAspect="1" noChangeArrowheads="1"/>
          </p:cNvSpPr>
          <p:nvPr/>
        </p:nvSpPr>
        <p:spPr bwMode="auto">
          <a:xfrm>
            <a:off x="8664480" y="5983583"/>
            <a:ext cx="2460372" cy="544513"/>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Assure Access to Strategic Information </a:t>
            </a:r>
            <a:endParaRPr lang="en-US" altLang="en-US" sz="800" b="0" dirty="0">
              <a:latin typeface="Arial" panose="020B0604020202020204" pitchFamily="34" charset="0"/>
            </a:endParaRPr>
          </a:p>
        </p:txBody>
      </p:sp>
      <p:sp>
        <p:nvSpPr>
          <p:cNvPr id="116764" name="Oval 36">
            <a:hlinkClick r:id="rId3" action="ppaction://hlinksldjump"/>
          </p:cNvPr>
          <p:cNvSpPr>
            <a:spLocks noChangeAspect="1" noChangeArrowheads="1"/>
          </p:cNvSpPr>
          <p:nvPr/>
        </p:nvSpPr>
        <p:spPr bwMode="auto">
          <a:xfrm>
            <a:off x="5383984" y="5983583"/>
            <a:ext cx="2278122" cy="544513"/>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Foster Open Discussions/Culture</a:t>
            </a:r>
          </a:p>
        </p:txBody>
      </p:sp>
      <p:cxnSp>
        <p:nvCxnSpPr>
          <p:cNvPr id="116766" name="AutoShape 38"/>
          <p:cNvCxnSpPr>
            <a:cxnSpLocks noChangeShapeType="1"/>
            <a:stCxn id="116756" idx="0"/>
            <a:endCxn id="116753" idx="2"/>
          </p:cNvCxnSpPr>
          <p:nvPr/>
        </p:nvCxnSpPr>
        <p:spPr bwMode="auto">
          <a:xfrm rot="5400000" flipH="1" flipV="1">
            <a:off x="3367122" y="423383"/>
            <a:ext cx="452858" cy="2295474"/>
          </a:xfrm>
          <a:prstGeom prst="curvedConnector2">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768" name="Oval 40">
            <a:hlinkClick r:id="rId3" action="ppaction://hlinksldjump"/>
          </p:cNvPr>
          <p:cNvSpPr>
            <a:spLocks noChangeAspect="1" noChangeArrowheads="1"/>
          </p:cNvSpPr>
          <p:nvPr/>
        </p:nvSpPr>
        <p:spPr bwMode="auto">
          <a:xfrm>
            <a:off x="5122583" y="1758664"/>
            <a:ext cx="2380436" cy="488999"/>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Helvetica" panose="020B0604020202020204" pitchFamily="34" charset="0"/>
              </a:rPr>
              <a:t>Manage Operational and Financial Risk </a:t>
            </a:r>
          </a:p>
        </p:txBody>
      </p:sp>
      <p:sp>
        <p:nvSpPr>
          <p:cNvPr id="116769" name="Oval 41">
            <a:hlinkClick r:id="rId3" action="ppaction://hlinksldjump"/>
          </p:cNvPr>
          <p:cNvSpPr>
            <a:spLocks noChangeAspect="1" noChangeArrowheads="1"/>
          </p:cNvSpPr>
          <p:nvPr/>
        </p:nvSpPr>
        <p:spPr bwMode="auto">
          <a:xfrm>
            <a:off x="8833098" y="1750616"/>
            <a:ext cx="2186997" cy="449263"/>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Helvetica" panose="020B0604020202020204" pitchFamily="34" charset="0"/>
              </a:rPr>
              <a:t>Manage Expenses </a:t>
            </a:r>
          </a:p>
        </p:txBody>
      </p:sp>
      <p:grpSp>
        <p:nvGrpSpPr>
          <p:cNvPr id="1140778" name="Group 42"/>
          <p:cNvGrpSpPr>
            <a:grpSpLocks/>
          </p:cNvGrpSpPr>
          <p:nvPr/>
        </p:nvGrpSpPr>
        <p:grpSpPr bwMode="auto">
          <a:xfrm>
            <a:off x="2033170" y="4060056"/>
            <a:ext cx="8812537" cy="1530351"/>
            <a:chOff x="760" y="2366"/>
            <a:chExt cx="4642" cy="964"/>
          </a:xfrm>
          <a:solidFill>
            <a:srgbClr val="00B0F0"/>
          </a:solidFill>
        </p:grpSpPr>
        <p:sp>
          <p:nvSpPr>
            <p:cNvPr id="116773" name="Oval 43">
              <a:hlinkClick r:id="rId3" action="ppaction://hlinksldjump"/>
            </p:cNvPr>
            <p:cNvSpPr>
              <a:spLocks noChangeAspect="1" noChangeArrowheads="1"/>
            </p:cNvSpPr>
            <p:nvPr/>
          </p:nvSpPr>
          <p:spPr bwMode="auto">
            <a:xfrm>
              <a:off x="760" y="2378"/>
              <a:ext cx="1034" cy="336"/>
            </a:xfrm>
            <a:prstGeom prst="ellipse">
              <a:avLst/>
            </a:prstGeom>
            <a:solidFill>
              <a:srgbClr val="D3D6E3"/>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Approve Strategy and Oversee its Execution</a:t>
              </a:r>
              <a:endParaRPr lang="en-US" altLang="en-US" sz="800" b="0" dirty="0">
                <a:latin typeface="Arial" panose="020B0604020202020204" pitchFamily="34" charset="0"/>
              </a:endParaRPr>
            </a:p>
          </p:txBody>
        </p:sp>
        <p:sp>
          <p:nvSpPr>
            <p:cNvPr id="116775" name="Oval 45">
              <a:hlinkClick r:id="rId4" action="ppaction://hlinksldjump"/>
            </p:cNvPr>
            <p:cNvSpPr>
              <a:spLocks noChangeAspect="1" noChangeArrowheads="1"/>
            </p:cNvSpPr>
            <p:nvPr/>
          </p:nvSpPr>
          <p:spPr bwMode="auto">
            <a:xfrm>
              <a:off x="2263" y="2366"/>
              <a:ext cx="1115" cy="295"/>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Oversee Executive Succession Planning</a:t>
              </a:r>
            </a:p>
          </p:txBody>
        </p:sp>
        <p:sp>
          <p:nvSpPr>
            <p:cNvPr id="116776" name="Oval 46">
              <a:hlinkClick r:id="rId4" action="ppaction://hlinksldjump"/>
            </p:cNvPr>
            <p:cNvSpPr>
              <a:spLocks noChangeAspect="1" noChangeArrowheads="1"/>
            </p:cNvSpPr>
            <p:nvPr/>
          </p:nvSpPr>
          <p:spPr bwMode="auto">
            <a:xfrm>
              <a:off x="2801" y="2994"/>
              <a:ext cx="1115" cy="336"/>
            </a:xfrm>
            <a:prstGeom prst="ellipse">
              <a:avLst/>
            </a:prstGeom>
            <a:solidFill>
              <a:srgbClr val="D3D6E3"/>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Arial" panose="020B0604020202020204" pitchFamily="34" charset="0"/>
                </a:rPr>
                <a:t>Evaluate and Reward Executive Performance </a:t>
              </a:r>
            </a:p>
          </p:txBody>
        </p:sp>
        <p:sp>
          <p:nvSpPr>
            <p:cNvPr id="116777" name="Oval 47"/>
            <p:cNvSpPr>
              <a:spLocks noChangeArrowheads="1"/>
            </p:cNvSpPr>
            <p:nvPr/>
          </p:nvSpPr>
          <p:spPr bwMode="auto">
            <a:xfrm>
              <a:off x="4342" y="2378"/>
              <a:ext cx="1060" cy="328"/>
            </a:xfrm>
            <a:prstGeom prst="ellipse">
              <a:avLst/>
            </a:prstGeom>
            <a:solidFill>
              <a:srgbClr val="D3D6E3"/>
            </a:solidFill>
            <a:ln w="12699">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nchorCtr="1"/>
            <a:lstStyle>
              <a:lvl1pPr defTabSz="585788">
                <a:spcBef>
                  <a:spcPct val="35000"/>
                </a:spcBef>
                <a:defRPr sz="1600" b="1">
                  <a:solidFill>
                    <a:schemeClr val="tx1"/>
                  </a:solidFill>
                  <a:latin typeface="Arial Narrow" panose="020B0606020202030204" pitchFamily="34" charset="0"/>
                </a:defRPr>
              </a:lvl1pPr>
              <a:lvl2pPr marL="742950" indent="-285750" defTabSz="585788">
                <a:spcBef>
                  <a:spcPct val="35000"/>
                </a:spcBef>
                <a:defRPr sz="1600" b="1">
                  <a:solidFill>
                    <a:schemeClr val="tx1"/>
                  </a:solidFill>
                  <a:latin typeface="Arial Narrow" panose="020B0606020202030204" pitchFamily="34" charset="0"/>
                </a:defRPr>
              </a:lvl2pPr>
              <a:lvl3pPr marL="1143000" indent="-228600" defTabSz="585788">
                <a:spcBef>
                  <a:spcPct val="35000"/>
                </a:spcBef>
                <a:defRPr sz="1600" b="1">
                  <a:solidFill>
                    <a:schemeClr val="tx1"/>
                  </a:solidFill>
                  <a:latin typeface="Arial Narrow" panose="020B0606020202030204" pitchFamily="34" charset="0"/>
                </a:defRPr>
              </a:lvl3pPr>
              <a:lvl4pPr marL="1600200" indent="-228600" defTabSz="585788">
                <a:spcBef>
                  <a:spcPct val="35000"/>
                </a:spcBef>
                <a:defRPr sz="1600" b="1">
                  <a:solidFill>
                    <a:schemeClr val="tx1"/>
                  </a:solidFill>
                  <a:latin typeface="Arial Narrow" panose="020B0606020202030204" pitchFamily="34" charset="0"/>
                </a:defRPr>
              </a:lvl4pPr>
              <a:lvl5pPr marL="2057400" indent="-228600" defTabSz="585788">
                <a:spcBef>
                  <a:spcPct val="35000"/>
                </a:spcBef>
                <a:defRPr sz="1600" b="1">
                  <a:solidFill>
                    <a:schemeClr val="tx1"/>
                  </a:solidFill>
                  <a:latin typeface="Arial Narrow" panose="020B0606020202030204" pitchFamily="34" charset="0"/>
                </a:defRPr>
              </a:lvl5pPr>
              <a:lvl6pPr marL="2514600" indent="-228600" defTabSz="58578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58578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58578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5857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0000"/>
                </a:lnSpc>
                <a:spcBef>
                  <a:spcPct val="0"/>
                </a:spcBef>
              </a:pPr>
              <a:r>
                <a:rPr lang="en-US" altLang="en-US" sz="1100" b="0" dirty="0">
                  <a:latin typeface="Arial" panose="020B0604020202020204" pitchFamily="34" charset="0"/>
                </a:rPr>
                <a:t>Ensure Risk and Regulatory Compliance </a:t>
              </a:r>
            </a:p>
          </p:txBody>
        </p:sp>
      </p:grpSp>
      <p:cxnSp>
        <p:nvCxnSpPr>
          <p:cNvPr id="116772" name="AutoShape 51"/>
          <p:cNvCxnSpPr>
            <a:cxnSpLocks noChangeShapeType="1"/>
            <a:stCxn id="116769" idx="7"/>
            <a:endCxn id="116753" idx="6"/>
          </p:cNvCxnSpPr>
          <p:nvPr/>
        </p:nvCxnSpPr>
        <p:spPr bwMode="auto">
          <a:xfrm rot="16200000" flipV="1">
            <a:off x="9079379" y="195971"/>
            <a:ext cx="471718" cy="2769158"/>
          </a:xfrm>
          <a:prstGeom prst="curvedConnector2">
            <a:avLst/>
          </a:prstGeom>
          <a:noFill/>
          <a:ln w="12700">
            <a:solidFill>
              <a:schemeClr val="tx1"/>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Straight Arrow Connector 6">
            <a:extLst>
              <a:ext uri="{FF2B5EF4-FFF2-40B4-BE49-F238E27FC236}">
                <a16:creationId xmlns:a16="http://schemas.microsoft.com/office/drawing/2014/main" id="{C31E9197-0F95-B040-93CC-AD005A3D5809}"/>
              </a:ext>
            </a:extLst>
          </p:cNvPr>
          <p:cNvCxnSpPr/>
          <p:nvPr/>
        </p:nvCxnSpPr>
        <p:spPr>
          <a:xfrm flipV="1">
            <a:off x="6294501" y="1591878"/>
            <a:ext cx="0" cy="180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AED96C09-4DA4-E348-A579-7C66038694F8}"/>
              </a:ext>
            </a:extLst>
          </p:cNvPr>
          <p:cNvSpPr txBox="1"/>
          <p:nvPr/>
        </p:nvSpPr>
        <p:spPr>
          <a:xfrm>
            <a:off x="1489002" y="3039620"/>
            <a:ext cx="9356705" cy="261610"/>
          </a:xfrm>
          <a:prstGeom prst="rect">
            <a:avLst/>
          </a:prstGeom>
          <a:noFill/>
        </p:spPr>
        <p:txBody>
          <a:bodyPr wrap="square" rtlCol="0">
            <a:spAutoFit/>
          </a:bodyPr>
          <a:lstStyle/>
          <a:p>
            <a:r>
              <a:rPr lang="en-US" sz="1100" b="1" dirty="0"/>
              <a:t>Value Proposition:  </a:t>
            </a:r>
            <a:r>
              <a:rPr lang="en-US" sz="1100" dirty="0"/>
              <a:t>Approval of Business Plans; Motivate Executive Performance; Ensure Regulatory Compliance; Deliver Shareholder ROI</a:t>
            </a:r>
          </a:p>
        </p:txBody>
      </p:sp>
      <p:sp>
        <p:nvSpPr>
          <p:cNvPr id="47" name="Oval 41">
            <a:hlinkClick r:id="rId3" action="ppaction://hlinksldjump"/>
            <a:extLst>
              <a:ext uri="{FF2B5EF4-FFF2-40B4-BE49-F238E27FC236}">
                <a16:creationId xmlns:a16="http://schemas.microsoft.com/office/drawing/2014/main" id="{4F089ACE-B434-9C46-9D84-54BDEED4C304}"/>
              </a:ext>
            </a:extLst>
          </p:cNvPr>
          <p:cNvSpPr>
            <a:spLocks noChangeAspect="1" noChangeArrowheads="1"/>
          </p:cNvSpPr>
          <p:nvPr/>
        </p:nvSpPr>
        <p:spPr bwMode="auto">
          <a:xfrm>
            <a:off x="5194115" y="2519796"/>
            <a:ext cx="2283717" cy="449263"/>
          </a:xfrm>
          <a:prstGeom prst="ellipse">
            <a:avLst/>
          </a:prstGeom>
          <a:solidFill>
            <a:srgbClr val="D3D6E3"/>
          </a:solidFill>
          <a:ln w="9525">
            <a:solidFill>
              <a:schemeClr val="tx1"/>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100" b="0" dirty="0">
                <a:latin typeface="Helvetica" panose="020B0604020202020204" pitchFamily="34" charset="0"/>
              </a:rPr>
              <a:t>Ensure Viability through Stakeholder Participation</a:t>
            </a:r>
          </a:p>
        </p:txBody>
      </p:sp>
      <p:sp>
        <p:nvSpPr>
          <p:cNvPr id="48" name="AutoShape 31">
            <a:extLst>
              <a:ext uri="{FF2B5EF4-FFF2-40B4-BE49-F238E27FC236}">
                <a16:creationId xmlns:a16="http://schemas.microsoft.com/office/drawing/2014/main" id="{D24FB67A-DCC3-0D44-9815-2C21E4249C7B}"/>
              </a:ext>
            </a:extLst>
          </p:cNvPr>
          <p:cNvSpPr>
            <a:spLocks noChangeArrowheads="1"/>
          </p:cNvSpPr>
          <p:nvPr/>
        </p:nvSpPr>
        <p:spPr bwMode="auto">
          <a:xfrm>
            <a:off x="6366425" y="5776941"/>
            <a:ext cx="313241" cy="128852"/>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116783" name="Rectangle 23">
            <a:hlinkClick r:id="rId4" action="ppaction://hlinksldjump"/>
          </p:cNvPr>
          <p:cNvSpPr>
            <a:spLocks noChangeArrowheads="1"/>
          </p:cNvSpPr>
          <p:nvPr/>
        </p:nvSpPr>
        <p:spPr bwMode="auto">
          <a:xfrm>
            <a:off x="1486498" y="2401840"/>
            <a:ext cx="10002855" cy="989087"/>
          </a:xfrm>
          <a:prstGeom prst="rect">
            <a:avLst/>
          </a:prstGeom>
          <a:no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GB" altLang="en-US" sz="1100" dirty="0">
                <a:latin typeface="Arial" panose="020B0604020202020204" pitchFamily="34" charset="0"/>
              </a:rPr>
              <a:t>Segments:  </a:t>
            </a:r>
            <a:r>
              <a:rPr lang="en-GB" altLang="en-US" sz="1100" b="0" dirty="0">
                <a:latin typeface="Arial" panose="020B0604020202020204" pitchFamily="34" charset="0"/>
              </a:rPr>
              <a:t>Business Units and Support Units</a:t>
            </a:r>
          </a:p>
        </p:txBody>
      </p:sp>
      <p:sp>
        <p:nvSpPr>
          <p:cNvPr id="53" name="AutoShape 31">
            <a:extLst>
              <a:ext uri="{FF2B5EF4-FFF2-40B4-BE49-F238E27FC236}">
                <a16:creationId xmlns:a16="http://schemas.microsoft.com/office/drawing/2014/main" id="{28108F03-3653-6140-AA5B-8C579388ED02}"/>
              </a:ext>
            </a:extLst>
          </p:cNvPr>
          <p:cNvSpPr>
            <a:spLocks noChangeArrowheads="1"/>
          </p:cNvSpPr>
          <p:nvPr/>
        </p:nvSpPr>
        <p:spPr bwMode="auto">
          <a:xfrm>
            <a:off x="9836614" y="2252907"/>
            <a:ext cx="391342" cy="145524"/>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54" name="AutoShape 31">
            <a:extLst>
              <a:ext uri="{FF2B5EF4-FFF2-40B4-BE49-F238E27FC236}">
                <a16:creationId xmlns:a16="http://schemas.microsoft.com/office/drawing/2014/main" id="{800C14AB-E5C5-C442-9B65-19FA65C968D8}"/>
              </a:ext>
            </a:extLst>
          </p:cNvPr>
          <p:cNvSpPr>
            <a:spLocks noChangeArrowheads="1"/>
          </p:cNvSpPr>
          <p:nvPr/>
        </p:nvSpPr>
        <p:spPr bwMode="auto">
          <a:xfrm>
            <a:off x="6157678" y="2268147"/>
            <a:ext cx="391342" cy="145524"/>
          </a:xfrm>
          <a:prstGeom prst="upArrow">
            <a:avLst>
              <a:gd name="adj1" fmla="val 50000"/>
              <a:gd name="adj2" fmla="val 25000"/>
            </a:avLst>
          </a:prstGeom>
          <a:solidFill>
            <a:schemeClr val="tx1">
              <a:alpha val="50195"/>
            </a:schemeClr>
          </a:solidFill>
          <a:ln w="12700">
            <a:solidFill>
              <a:schemeClr val="tx1"/>
            </a:solidFill>
            <a:miter lim="800000"/>
            <a:headEnd/>
            <a:tailEnd/>
          </a:ln>
          <a:effec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p>
        </p:txBody>
      </p:sp>
      <p:sp>
        <p:nvSpPr>
          <p:cNvPr id="45" name="Footer Placeholder 2">
            <a:extLst>
              <a:ext uri="{FF2B5EF4-FFF2-40B4-BE49-F238E27FC236}">
                <a16:creationId xmlns:a16="http://schemas.microsoft.com/office/drawing/2014/main" id="{66A72B13-FEE3-481E-A25A-9983B9395740}"/>
              </a:ext>
            </a:extLst>
          </p:cNvPr>
          <p:cNvSpPr>
            <a:spLocks noGrp="1"/>
          </p:cNvSpPr>
          <p:nvPr>
            <p:ph type="ftr" sz="quarter" idx="11"/>
          </p:nvPr>
        </p:nvSpPr>
        <p:spPr>
          <a:xfrm>
            <a:off x="4038600" y="6492875"/>
            <a:ext cx="4114800" cy="365125"/>
          </a:xfrm>
        </p:spPr>
        <p:txBody>
          <a:bodyPr/>
          <a:lstStyle/>
          <a:p>
            <a:r>
              <a:rPr lang="en-US" dirty="0"/>
              <a:t>©2021 ESM Software LLC -  All rights reserved</a:t>
            </a:r>
          </a:p>
        </p:txBody>
      </p:sp>
    </p:spTree>
    <p:extLst>
      <p:ext uri="{BB962C8B-B14F-4D97-AF65-F5344CB8AC3E}">
        <p14:creationId xmlns:p14="http://schemas.microsoft.com/office/powerpoint/2010/main" val="2902036235"/>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797D1-E962-4F5C-884F-C332CA3435A2}"/>
              </a:ext>
            </a:extLst>
          </p:cNvPr>
          <p:cNvSpPr>
            <a:spLocks noGrp="1"/>
          </p:cNvSpPr>
          <p:nvPr>
            <p:ph type="title"/>
          </p:nvPr>
        </p:nvSpPr>
        <p:spPr>
          <a:xfrm>
            <a:off x="609600" y="374255"/>
            <a:ext cx="9097108" cy="1143000"/>
          </a:xfrm>
        </p:spPr>
        <p:txBody>
          <a:bodyPr>
            <a:normAutofit/>
          </a:bodyPr>
          <a:lstStyle/>
          <a:p>
            <a:r>
              <a:rPr lang="en-US" dirty="0"/>
              <a:t>Four Key Questions Should be Answered When Building Your Strategy Map</a:t>
            </a:r>
          </a:p>
        </p:txBody>
      </p:sp>
      <p:sp>
        <p:nvSpPr>
          <p:cNvPr id="4" name="Text Box 3">
            <a:extLst>
              <a:ext uri="{FF2B5EF4-FFF2-40B4-BE49-F238E27FC236}">
                <a16:creationId xmlns:a16="http://schemas.microsoft.com/office/drawing/2014/main" id="{E282515B-2AED-4CC2-91ED-AFC3022975AF}"/>
              </a:ext>
            </a:extLst>
          </p:cNvPr>
          <p:cNvSpPr txBox="1">
            <a:spLocks noChangeArrowheads="1"/>
          </p:cNvSpPr>
          <p:nvPr/>
        </p:nvSpPr>
        <p:spPr bwMode="auto">
          <a:xfrm>
            <a:off x="7019231" y="2267762"/>
            <a:ext cx="43753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25000"/>
              </a:spcBef>
              <a:spcAft>
                <a:spcPct val="0"/>
              </a:spcAft>
              <a:buClr>
                <a:schemeClr val="bg2"/>
              </a:buClr>
              <a:buFont typeface="Monotype Sorts" pitchFamily="2" charset="2"/>
              <a:buNone/>
            </a:pPr>
            <a:r>
              <a:rPr lang="en-US" altLang="en-US" dirty="0">
                <a:solidFill>
                  <a:srgbClr val="5F5F5F"/>
                </a:solidFill>
              </a:rPr>
              <a:t>What will our economic model look like?</a:t>
            </a:r>
          </a:p>
        </p:txBody>
      </p:sp>
      <p:sp>
        <p:nvSpPr>
          <p:cNvPr id="5" name="Arc 4">
            <a:extLst>
              <a:ext uri="{FF2B5EF4-FFF2-40B4-BE49-F238E27FC236}">
                <a16:creationId xmlns:a16="http://schemas.microsoft.com/office/drawing/2014/main" id="{B74A8902-B3C9-41B8-9A57-EFEDBC0E7E0B}"/>
              </a:ext>
            </a:extLst>
          </p:cNvPr>
          <p:cNvSpPr>
            <a:spLocks/>
          </p:cNvSpPr>
          <p:nvPr/>
        </p:nvSpPr>
        <p:spPr bwMode="auto">
          <a:xfrm rot="16200000" flipV="1">
            <a:off x="4968499" y="3289748"/>
            <a:ext cx="1160465" cy="399189"/>
          </a:xfrm>
          <a:custGeom>
            <a:avLst/>
            <a:gdLst>
              <a:gd name="G0" fmla="+- 203 0 0"/>
              <a:gd name="G1" fmla="+- 21600 0 0"/>
              <a:gd name="G2" fmla="+- 21600 0 0"/>
              <a:gd name="T0" fmla="*/ 0 w 20516"/>
              <a:gd name="T1" fmla="*/ 1 h 21600"/>
              <a:gd name="T2" fmla="*/ 20516 w 20516"/>
              <a:gd name="T3" fmla="*/ 14258 h 21600"/>
              <a:gd name="T4" fmla="*/ 203 w 20516"/>
              <a:gd name="T5" fmla="*/ 21600 h 21600"/>
            </a:gdLst>
            <a:ahLst/>
            <a:cxnLst>
              <a:cxn ang="0">
                <a:pos x="T0" y="T1"/>
              </a:cxn>
              <a:cxn ang="0">
                <a:pos x="T2" y="T3"/>
              </a:cxn>
              <a:cxn ang="0">
                <a:pos x="T4" y="T5"/>
              </a:cxn>
            </a:cxnLst>
            <a:rect l="0" t="0" r="r" b="b"/>
            <a:pathLst>
              <a:path w="20516" h="21600" fill="none" extrusionOk="0">
                <a:moveTo>
                  <a:pt x="-1" y="0"/>
                </a:moveTo>
                <a:cubicBezTo>
                  <a:pt x="67" y="0"/>
                  <a:pt x="135" y="0"/>
                  <a:pt x="203" y="0"/>
                </a:cubicBezTo>
                <a:cubicBezTo>
                  <a:pt x="9301" y="0"/>
                  <a:pt x="17424" y="5701"/>
                  <a:pt x="20516" y="14257"/>
                </a:cubicBezTo>
              </a:path>
              <a:path w="20516" h="21600" stroke="0" extrusionOk="0">
                <a:moveTo>
                  <a:pt x="-1" y="0"/>
                </a:moveTo>
                <a:cubicBezTo>
                  <a:pt x="67" y="0"/>
                  <a:pt x="135" y="0"/>
                  <a:pt x="203" y="0"/>
                </a:cubicBezTo>
                <a:cubicBezTo>
                  <a:pt x="9301" y="0"/>
                  <a:pt x="17424" y="5701"/>
                  <a:pt x="20516" y="14257"/>
                </a:cubicBezTo>
                <a:lnTo>
                  <a:pt x="203"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Arc 5">
            <a:extLst>
              <a:ext uri="{FF2B5EF4-FFF2-40B4-BE49-F238E27FC236}">
                <a16:creationId xmlns:a16="http://schemas.microsoft.com/office/drawing/2014/main" id="{74C23A43-6E59-425C-8E7A-04E7B0E51A23}"/>
              </a:ext>
            </a:extLst>
          </p:cNvPr>
          <p:cNvSpPr>
            <a:spLocks/>
          </p:cNvSpPr>
          <p:nvPr/>
        </p:nvSpPr>
        <p:spPr bwMode="auto">
          <a:xfrm rot="398447" flipH="1" flipV="1">
            <a:off x="3832363" y="3546571"/>
            <a:ext cx="421468" cy="585817"/>
          </a:xfrm>
          <a:custGeom>
            <a:avLst/>
            <a:gdLst>
              <a:gd name="G0" fmla="+- 203 0 0"/>
              <a:gd name="G1" fmla="+- 21600 0 0"/>
              <a:gd name="G2" fmla="+- 21600 0 0"/>
              <a:gd name="T0" fmla="*/ 0 w 20293"/>
              <a:gd name="T1" fmla="*/ 1 h 21600"/>
              <a:gd name="T2" fmla="*/ 20293 w 20293"/>
              <a:gd name="T3" fmla="*/ 13668 h 21600"/>
              <a:gd name="T4" fmla="*/ 203 w 20293"/>
              <a:gd name="T5" fmla="*/ 21600 h 21600"/>
            </a:gdLst>
            <a:ahLst/>
            <a:cxnLst>
              <a:cxn ang="0">
                <a:pos x="T0" y="T1"/>
              </a:cxn>
              <a:cxn ang="0">
                <a:pos x="T2" y="T3"/>
              </a:cxn>
              <a:cxn ang="0">
                <a:pos x="T4" y="T5"/>
              </a:cxn>
            </a:cxnLst>
            <a:rect l="0" t="0" r="r" b="b"/>
            <a:pathLst>
              <a:path w="20293" h="21600" fill="none" extrusionOk="0">
                <a:moveTo>
                  <a:pt x="-1" y="0"/>
                </a:moveTo>
                <a:cubicBezTo>
                  <a:pt x="67" y="0"/>
                  <a:pt x="135" y="0"/>
                  <a:pt x="203" y="0"/>
                </a:cubicBezTo>
                <a:cubicBezTo>
                  <a:pt x="9070" y="0"/>
                  <a:pt x="17037" y="5419"/>
                  <a:pt x="20293" y="13667"/>
                </a:cubicBezTo>
              </a:path>
              <a:path w="20293" h="21600" stroke="0" extrusionOk="0">
                <a:moveTo>
                  <a:pt x="-1" y="0"/>
                </a:moveTo>
                <a:cubicBezTo>
                  <a:pt x="67" y="0"/>
                  <a:pt x="135" y="0"/>
                  <a:pt x="203" y="0"/>
                </a:cubicBezTo>
                <a:cubicBezTo>
                  <a:pt x="9070" y="0"/>
                  <a:pt x="17037" y="5419"/>
                  <a:pt x="20293" y="13667"/>
                </a:cubicBezTo>
                <a:lnTo>
                  <a:pt x="203"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Arc 6">
            <a:extLst>
              <a:ext uri="{FF2B5EF4-FFF2-40B4-BE49-F238E27FC236}">
                <a16:creationId xmlns:a16="http://schemas.microsoft.com/office/drawing/2014/main" id="{D20CE532-9262-4311-A556-474BAD717715}"/>
              </a:ext>
            </a:extLst>
          </p:cNvPr>
          <p:cNvSpPr>
            <a:spLocks/>
          </p:cNvSpPr>
          <p:nvPr/>
        </p:nvSpPr>
        <p:spPr bwMode="auto">
          <a:xfrm rot="2046157" flipH="1" flipV="1">
            <a:off x="1949903" y="3683719"/>
            <a:ext cx="605281" cy="460375"/>
          </a:xfrm>
          <a:custGeom>
            <a:avLst/>
            <a:gdLst>
              <a:gd name="G0" fmla="+- 203 0 0"/>
              <a:gd name="G1" fmla="+- 21600 0 0"/>
              <a:gd name="G2" fmla="+- 21600 0 0"/>
              <a:gd name="T0" fmla="*/ 0 w 20293"/>
              <a:gd name="T1" fmla="*/ 1 h 21600"/>
              <a:gd name="T2" fmla="*/ 20293 w 20293"/>
              <a:gd name="T3" fmla="*/ 13668 h 21600"/>
              <a:gd name="T4" fmla="*/ 203 w 20293"/>
              <a:gd name="T5" fmla="*/ 21600 h 21600"/>
            </a:gdLst>
            <a:ahLst/>
            <a:cxnLst>
              <a:cxn ang="0">
                <a:pos x="T0" y="T1"/>
              </a:cxn>
              <a:cxn ang="0">
                <a:pos x="T2" y="T3"/>
              </a:cxn>
              <a:cxn ang="0">
                <a:pos x="T4" y="T5"/>
              </a:cxn>
            </a:cxnLst>
            <a:rect l="0" t="0" r="r" b="b"/>
            <a:pathLst>
              <a:path w="20293" h="21600" fill="none" extrusionOk="0">
                <a:moveTo>
                  <a:pt x="-1" y="0"/>
                </a:moveTo>
                <a:cubicBezTo>
                  <a:pt x="67" y="0"/>
                  <a:pt x="135" y="0"/>
                  <a:pt x="203" y="0"/>
                </a:cubicBezTo>
                <a:cubicBezTo>
                  <a:pt x="9070" y="0"/>
                  <a:pt x="17037" y="5419"/>
                  <a:pt x="20293" y="13667"/>
                </a:cubicBezTo>
              </a:path>
              <a:path w="20293" h="21600" stroke="0" extrusionOk="0">
                <a:moveTo>
                  <a:pt x="-1" y="0"/>
                </a:moveTo>
                <a:cubicBezTo>
                  <a:pt x="67" y="0"/>
                  <a:pt x="135" y="0"/>
                  <a:pt x="203" y="0"/>
                </a:cubicBezTo>
                <a:cubicBezTo>
                  <a:pt x="9070" y="0"/>
                  <a:pt x="17037" y="5419"/>
                  <a:pt x="20293" y="13667"/>
                </a:cubicBezTo>
                <a:lnTo>
                  <a:pt x="203"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Arc 10">
            <a:extLst>
              <a:ext uri="{FF2B5EF4-FFF2-40B4-BE49-F238E27FC236}">
                <a16:creationId xmlns:a16="http://schemas.microsoft.com/office/drawing/2014/main" id="{B240E686-5ABD-4C06-9DDD-56AF47F0D6F8}"/>
              </a:ext>
            </a:extLst>
          </p:cNvPr>
          <p:cNvSpPr>
            <a:spLocks/>
          </p:cNvSpPr>
          <p:nvPr/>
        </p:nvSpPr>
        <p:spPr bwMode="auto">
          <a:xfrm flipH="1" flipV="1">
            <a:off x="2173271" y="2805923"/>
            <a:ext cx="557007" cy="4714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Rectangle 12">
            <a:extLst>
              <a:ext uri="{FF2B5EF4-FFF2-40B4-BE49-F238E27FC236}">
                <a16:creationId xmlns:a16="http://schemas.microsoft.com/office/drawing/2014/main" id="{EB7D4A70-642B-42DA-A3FE-592E62228BA9}"/>
              </a:ext>
            </a:extLst>
          </p:cNvPr>
          <p:cNvSpPr>
            <a:spLocks noChangeArrowheads="1"/>
          </p:cNvSpPr>
          <p:nvPr/>
        </p:nvSpPr>
        <p:spPr bwMode="auto">
          <a:xfrm>
            <a:off x="1465872" y="3967973"/>
            <a:ext cx="1086164" cy="1036638"/>
          </a:xfrm>
          <a:prstGeom prst="rect">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dirty="0"/>
              <a:t>Innovation Process</a:t>
            </a:r>
          </a:p>
        </p:txBody>
      </p:sp>
      <p:sp>
        <p:nvSpPr>
          <p:cNvPr id="10" name="Rectangle 13">
            <a:extLst>
              <a:ext uri="{FF2B5EF4-FFF2-40B4-BE49-F238E27FC236}">
                <a16:creationId xmlns:a16="http://schemas.microsoft.com/office/drawing/2014/main" id="{A66FDF0A-C40E-4EE5-AD16-F8BC0834ADA8}"/>
              </a:ext>
            </a:extLst>
          </p:cNvPr>
          <p:cNvSpPr>
            <a:spLocks noChangeArrowheads="1"/>
          </p:cNvSpPr>
          <p:nvPr/>
        </p:nvSpPr>
        <p:spPr bwMode="auto">
          <a:xfrm>
            <a:off x="3370813" y="3967973"/>
            <a:ext cx="1086163" cy="1036638"/>
          </a:xfrm>
          <a:prstGeom prst="rect">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a:t>Customer Management Process</a:t>
            </a:r>
          </a:p>
        </p:txBody>
      </p:sp>
      <p:sp>
        <p:nvSpPr>
          <p:cNvPr id="11" name="Rectangle 14">
            <a:extLst>
              <a:ext uri="{FF2B5EF4-FFF2-40B4-BE49-F238E27FC236}">
                <a16:creationId xmlns:a16="http://schemas.microsoft.com/office/drawing/2014/main" id="{CEB0EAAC-F728-469F-9162-3C2E6F720979}"/>
              </a:ext>
            </a:extLst>
          </p:cNvPr>
          <p:cNvSpPr>
            <a:spLocks noChangeArrowheads="1"/>
          </p:cNvSpPr>
          <p:nvPr/>
        </p:nvSpPr>
        <p:spPr bwMode="auto">
          <a:xfrm>
            <a:off x="5087346" y="3950512"/>
            <a:ext cx="1086163" cy="1036638"/>
          </a:xfrm>
          <a:prstGeom prst="rect">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dirty="0"/>
              <a:t>Operational Process</a:t>
            </a:r>
          </a:p>
        </p:txBody>
      </p:sp>
      <p:sp>
        <p:nvSpPr>
          <p:cNvPr id="12" name="Oval 16">
            <a:extLst>
              <a:ext uri="{FF2B5EF4-FFF2-40B4-BE49-F238E27FC236}">
                <a16:creationId xmlns:a16="http://schemas.microsoft.com/office/drawing/2014/main" id="{39285412-3E53-444E-A24E-022D096BBB8E}"/>
              </a:ext>
            </a:extLst>
          </p:cNvPr>
          <p:cNvSpPr>
            <a:spLocks noChangeArrowheads="1"/>
          </p:cNvSpPr>
          <p:nvPr/>
        </p:nvSpPr>
        <p:spPr bwMode="auto">
          <a:xfrm>
            <a:off x="1534645" y="3107549"/>
            <a:ext cx="2922332" cy="620713"/>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endParaRPr lang="en-US" altLang="en-US" sz="900"/>
          </a:p>
        </p:txBody>
      </p:sp>
      <p:sp>
        <p:nvSpPr>
          <p:cNvPr id="13" name="Line 17">
            <a:extLst>
              <a:ext uri="{FF2B5EF4-FFF2-40B4-BE49-F238E27FC236}">
                <a16:creationId xmlns:a16="http://schemas.microsoft.com/office/drawing/2014/main" id="{101A46BF-E21C-425F-AA89-51C0DA4F31D7}"/>
              </a:ext>
            </a:extLst>
          </p:cNvPr>
          <p:cNvSpPr>
            <a:spLocks noChangeShapeType="1"/>
          </p:cNvSpPr>
          <p:nvPr/>
        </p:nvSpPr>
        <p:spPr bwMode="auto">
          <a:xfrm>
            <a:off x="910723" y="5093511"/>
            <a:ext cx="5395541" cy="0"/>
          </a:xfrm>
          <a:prstGeom prst="line">
            <a:avLst/>
          </a:prstGeom>
          <a:noFill/>
          <a:ln w="6350">
            <a:solidFill>
              <a:srgbClr val="5F5F5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18">
            <a:extLst>
              <a:ext uri="{FF2B5EF4-FFF2-40B4-BE49-F238E27FC236}">
                <a16:creationId xmlns:a16="http://schemas.microsoft.com/office/drawing/2014/main" id="{C3C940EC-21AD-4072-A429-7E90B9132436}"/>
              </a:ext>
            </a:extLst>
          </p:cNvPr>
          <p:cNvSpPr>
            <a:spLocks noChangeShapeType="1"/>
          </p:cNvSpPr>
          <p:nvPr/>
        </p:nvSpPr>
        <p:spPr bwMode="auto">
          <a:xfrm>
            <a:off x="910723" y="3866373"/>
            <a:ext cx="5395541" cy="0"/>
          </a:xfrm>
          <a:prstGeom prst="line">
            <a:avLst/>
          </a:prstGeom>
          <a:noFill/>
          <a:ln w="6350">
            <a:solidFill>
              <a:srgbClr val="5F5F5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Text Box 19">
            <a:extLst>
              <a:ext uri="{FF2B5EF4-FFF2-40B4-BE49-F238E27FC236}">
                <a16:creationId xmlns:a16="http://schemas.microsoft.com/office/drawing/2014/main" id="{E33291A4-D7F7-4E34-B68D-E035031E8562}"/>
              </a:ext>
            </a:extLst>
          </p:cNvPr>
          <p:cNvSpPr txBox="1">
            <a:spLocks noChangeArrowheads="1"/>
          </p:cNvSpPr>
          <p:nvPr/>
        </p:nvSpPr>
        <p:spPr bwMode="auto">
          <a:xfrm flipH="1">
            <a:off x="797464" y="3326623"/>
            <a:ext cx="7371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35000"/>
              </a:spcBef>
              <a:spcAft>
                <a:spcPct val="0"/>
              </a:spcAft>
            </a:pPr>
            <a:r>
              <a:rPr lang="en-US" altLang="en-US" sz="800">
                <a:solidFill>
                  <a:srgbClr val="7F7F7F"/>
                </a:solidFill>
              </a:rPr>
              <a:t>Customer</a:t>
            </a:r>
          </a:p>
        </p:txBody>
      </p:sp>
      <p:sp>
        <p:nvSpPr>
          <p:cNvPr id="16" name="Text Box 20">
            <a:extLst>
              <a:ext uri="{FF2B5EF4-FFF2-40B4-BE49-F238E27FC236}">
                <a16:creationId xmlns:a16="http://schemas.microsoft.com/office/drawing/2014/main" id="{00A569B8-5018-49AF-BD58-EB7BE2258082}"/>
              </a:ext>
            </a:extLst>
          </p:cNvPr>
          <p:cNvSpPr txBox="1">
            <a:spLocks noChangeArrowheads="1"/>
          </p:cNvSpPr>
          <p:nvPr/>
        </p:nvSpPr>
        <p:spPr bwMode="auto">
          <a:xfrm flipH="1">
            <a:off x="803034" y="4368024"/>
            <a:ext cx="61456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35000"/>
              </a:spcBef>
              <a:spcAft>
                <a:spcPct val="0"/>
              </a:spcAft>
            </a:pPr>
            <a:r>
              <a:rPr lang="en-US" altLang="en-US" sz="800">
                <a:solidFill>
                  <a:srgbClr val="7F7F7F"/>
                </a:solidFill>
              </a:rPr>
              <a:t>Internal</a:t>
            </a:r>
          </a:p>
        </p:txBody>
      </p:sp>
      <p:sp>
        <p:nvSpPr>
          <p:cNvPr id="17" name="Text Box 21">
            <a:extLst>
              <a:ext uri="{FF2B5EF4-FFF2-40B4-BE49-F238E27FC236}">
                <a16:creationId xmlns:a16="http://schemas.microsoft.com/office/drawing/2014/main" id="{C1FC2F0F-9CC3-4181-8672-B4FB8DBF0A47}"/>
              </a:ext>
            </a:extLst>
          </p:cNvPr>
          <p:cNvSpPr txBox="1">
            <a:spLocks noChangeArrowheads="1"/>
          </p:cNvSpPr>
          <p:nvPr/>
        </p:nvSpPr>
        <p:spPr bwMode="auto">
          <a:xfrm flipH="1">
            <a:off x="793751" y="5247414"/>
            <a:ext cx="87264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spcBef>
                <a:spcPct val="35000"/>
              </a:spcBef>
              <a:spcAft>
                <a:spcPct val="0"/>
              </a:spcAft>
            </a:pPr>
            <a:r>
              <a:rPr lang="en-US" altLang="en-US" sz="800" dirty="0">
                <a:solidFill>
                  <a:srgbClr val="7F7F7F"/>
                </a:solidFill>
              </a:rPr>
              <a:t>Talent &amp; Technology</a:t>
            </a:r>
          </a:p>
        </p:txBody>
      </p:sp>
      <p:sp>
        <p:nvSpPr>
          <p:cNvPr id="18" name="Oval 26">
            <a:extLst>
              <a:ext uri="{FF2B5EF4-FFF2-40B4-BE49-F238E27FC236}">
                <a16:creationId xmlns:a16="http://schemas.microsoft.com/office/drawing/2014/main" id="{2383D32C-3AB3-4993-AA50-945ADCAEF0BD}"/>
              </a:ext>
            </a:extLst>
          </p:cNvPr>
          <p:cNvSpPr>
            <a:spLocks noChangeArrowheads="1"/>
          </p:cNvSpPr>
          <p:nvPr/>
        </p:nvSpPr>
        <p:spPr bwMode="auto">
          <a:xfrm>
            <a:off x="1464168" y="5499911"/>
            <a:ext cx="1351911" cy="463550"/>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eaLnBrk="0" hangingPunct="0">
              <a:spcAft>
                <a:spcPct val="0"/>
              </a:spcAft>
            </a:pPr>
            <a:r>
              <a:rPr lang="en-US" altLang="en-US" sz="1050" dirty="0"/>
              <a:t>Human Capital</a:t>
            </a:r>
          </a:p>
        </p:txBody>
      </p:sp>
      <p:sp>
        <p:nvSpPr>
          <p:cNvPr id="19" name="Oval 27">
            <a:extLst>
              <a:ext uri="{FF2B5EF4-FFF2-40B4-BE49-F238E27FC236}">
                <a16:creationId xmlns:a16="http://schemas.microsoft.com/office/drawing/2014/main" id="{08A95DAF-8DF7-4D99-9168-796107921D3B}"/>
              </a:ext>
            </a:extLst>
          </p:cNvPr>
          <p:cNvSpPr>
            <a:spLocks noChangeArrowheads="1"/>
          </p:cNvSpPr>
          <p:nvPr/>
        </p:nvSpPr>
        <p:spPr bwMode="auto">
          <a:xfrm>
            <a:off x="3186032" y="5528153"/>
            <a:ext cx="1351911" cy="463550"/>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eaLnBrk="0" hangingPunct="0">
              <a:spcAft>
                <a:spcPct val="0"/>
              </a:spcAft>
            </a:pPr>
            <a:r>
              <a:rPr lang="en-US" altLang="en-US" sz="1050" dirty="0"/>
              <a:t>Information Capital</a:t>
            </a:r>
          </a:p>
        </p:txBody>
      </p:sp>
      <p:sp>
        <p:nvSpPr>
          <p:cNvPr id="20" name="Oval 29">
            <a:extLst>
              <a:ext uri="{FF2B5EF4-FFF2-40B4-BE49-F238E27FC236}">
                <a16:creationId xmlns:a16="http://schemas.microsoft.com/office/drawing/2014/main" id="{589B7459-57F9-448B-8F9D-F92C58CA019D}"/>
              </a:ext>
            </a:extLst>
          </p:cNvPr>
          <p:cNvSpPr>
            <a:spLocks noChangeArrowheads="1"/>
          </p:cNvSpPr>
          <p:nvPr/>
        </p:nvSpPr>
        <p:spPr bwMode="auto">
          <a:xfrm>
            <a:off x="4811227" y="5528153"/>
            <a:ext cx="1351911" cy="463550"/>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p>
            <a:pPr algn="ctr" eaLnBrk="0" hangingPunct="0">
              <a:spcAft>
                <a:spcPct val="0"/>
              </a:spcAft>
            </a:pPr>
            <a:r>
              <a:rPr lang="en-US" altLang="en-US" sz="1050" dirty="0"/>
              <a:t>Organization Capital</a:t>
            </a:r>
          </a:p>
        </p:txBody>
      </p:sp>
      <p:sp>
        <p:nvSpPr>
          <p:cNvPr id="21" name="Arc 32">
            <a:extLst>
              <a:ext uri="{FF2B5EF4-FFF2-40B4-BE49-F238E27FC236}">
                <a16:creationId xmlns:a16="http://schemas.microsoft.com/office/drawing/2014/main" id="{E156E144-97A0-420D-A1EC-B6068E1CEE69}"/>
              </a:ext>
            </a:extLst>
          </p:cNvPr>
          <p:cNvSpPr>
            <a:spLocks/>
          </p:cNvSpPr>
          <p:nvPr/>
        </p:nvSpPr>
        <p:spPr bwMode="auto">
          <a:xfrm rot="5400000" flipH="1" flipV="1">
            <a:off x="2430044" y="1656348"/>
            <a:ext cx="334963" cy="114186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Arc 33">
            <a:extLst>
              <a:ext uri="{FF2B5EF4-FFF2-40B4-BE49-F238E27FC236}">
                <a16:creationId xmlns:a16="http://schemas.microsoft.com/office/drawing/2014/main" id="{8148C0F4-DD5C-49D8-9E0E-77922C174BFD}"/>
              </a:ext>
            </a:extLst>
          </p:cNvPr>
          <p:cNvSpPr>
            <a:spLocks/>
          </p:cNvSpPr>
          <p:nvPr/>
        </p:nvSpPr>
        <p:spPr bwMode="auto">
          <a:xfrm rot="16200000" flipV="1">
            <a:off x="4897585" y="1656348"/>
            <a:ext cx="334963" cy="11418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chemeClr val="accent2"/>
            </a:solidFill>
            <a:round/>
            <a:headEnd type="none" w="sm" len="sm"/>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Oval 34">
            <a:extLst>
              <a:ext uri="{FF2B5EF4-FFF2-40B4-BE49-F238E27FC236}">
                <a16:creationId xmlns:a16="http://schemas.microsoft.com/office/drawing/2014/main" id="{029EBBE4-FAE6-427F-87B0-1B1F63854B0E}"/>
              </a:ext>
            </a:extLst>
          </p:cNvPr>
          <p:cNvSpPr>
            <a:spLocks noChangeArrowheads="1"/>
          </p:cNvSpPr>
          <p:nvPr/>
        </p:nvSpPr>
        <p:spPr bwMode="auto">
          <a:xfrm>
            <a:off x="3140606" y="1735928"/>
            <a:ext cx="1360954" cy="555645"/>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dirty="0"/>
              <a:t>Shareholder Value</a:t>
            </a:r>
          </a:p>
        </p:txBody>
      </p:sp>
      <p:sp>
        <p:nvSpPr>
          <p:cNvPr id="24" name="Line 35">
            <a:extLst>
              <a:ext uri="{FF2B5EF4-FFF2-40B4-BE49-F238E27FC236}">
                <a16:creationId xmlns:a16="http://schemas.microsoft.com/office/drawing/2014/main" id="{2F1C8A5C-5876-4914-AAFF-743EA767252B}"/>
              </a:ext>
            </a:extLst>
          </p:cNvPr>
          <p:cNvSpPr>
            <a:spLocks noChangeShapeType="1"/>
          </p:cNvSpPr>
          <p:nvPr/>
        </p:nvSpPr>
        <p:spPr bwMode="auto">
          <a:xfrm>
            <a:off x="910723" y="2990073"/>
            <a:ext cx="5395541" cy="0"/>
          </a:xfrm>
          <a:prstGeom prst="line">
            <a:avLst/>
          </a:prstGeom>
          <a:noFill/>
          <a:ln w="6350">
            <a:solidFill>
              <a:srgbClr val="5F5F5F"/>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Text Box 36">
            <a:extLst>
              <a:ext uri="{FF2B5EF4-FFF2-40B4-BE49-F238E27FC236}">
                <a16:creationId xmlns:a16="http://schemas.microsoft.com/office/drawing/2014/main" id="{E82CC232-0142-4CF2-B964-8566595BAA46}"/>
              </a:ext>
            </a:extLst>
          </p:cNvPr>
          <p:cNvSpPr txBox="1">
            <a:spLocks noChangeArrowheads="1"/>
          </p:cNvSpPr>
          <p:nvPr/>
        </p:nvSpPr>
        <p:spPr bwMode="auto">
          <a:xfrm flipH="1">
            <a:off x="797463" y="2266173"/>
            <a:ext cx="69780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spcBef>
                <a:spcPct val="35000"/>
              </a:spcBef>
              <a:spcAft>
                <a:spcPct val="0"/>
              </a:spcAft>
            </a:pPr>
            <a:r>
              <a:rPr lang="en-US" altLang="en-US" sz="800">
                <a:solidFill>
                  <a:srgbClr val="7F7F7F"/>
                </a:solidFill>
              </a:rPr>
              <a:t>Financial</a:t>
            </a:r>
          </a:p>
        </p:txBody>
      </p:sp>
      <p:sp>
        <p:nvSpPr>
          <p:cNvPr id="26" name="Oval 37">
            <a:extLst>
              <a:ext uri="{FF2B5EF4-FFF2-40B4-BE49-F238E27FC236}">
                <a16:creationId xmlns:a16="http://schemas.microsoft.com/office/drawing/2014/main" id="{73B39D79-4C74-43CC-800A-92D249BE734D}"/>
              </a:ext>
            </a:extLst>
          </p:cNvPr>
          <p:cNvSpPr>
            <a:spLocks noChangeArrowheads="1"/>
          </p:cNvSpPr>
          <p:nvPr/>
        </p:nvSpPr>
        <p:spPr bwMode="auto">
          <a:xfrm>
            <a:off x="1475154" y="2372536"/>
            <a:ext cx="1178931" cy="463550"/>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dirty="0"/>
              <a:t>Revenue</a:t>
            </a:r>
          </a:p>
        </p:txBody>
      </p:sp>
      <p:sp>
        <p:nvSpPr>
          <p:cNvPr id="27" name="Oval 40">
            <a:extLst>
              <a:ext uri="{FF2B5EF4-FFF2-40B4-BE49-F238E27FC236}">
                <a16:creationId xmlns:a16="http://schemas.microsoft.com/office/drawing/2014/main" id="{83181B76-6B16-4252-916D-FD77C379B660}"/>
              </a:ext>
            </a:extLst>
          </p:cNvPr>
          <p:cNvSpPr>
            <a:spLocks noChangeArrowheads="1"/>
          </p:cNvSpPr>
          <p:nvPr/>
        </p:nvSpPr>
        <p:spPr bwMode="auto">
          <a:xfrm>
            <a:off x="4811227" y="2372536"/>
            <a:ext cx="1181256" cy="463550"/>
          </a:xfrm>
          <a:prstGeom prst="ellipse">
            <a:avLst/>
          </a:prstGeom>
          <a:solidFill>
            <a:srgbClr val="B9D0FF"/>
          </a:solidFill>
          <a:ln>
            <a:noFill/>
          </a:ln>
          <a:effectLst/>
          <a:extLst>
            <a:ext uri="{91240B29-F687-4F45-9708-019B960494DF}">
              <a14:hiddenLine xmlns:a14="http://schemas.microsoft.com/office/drawing/2010/main" w="3175">
                <a:solidFill>
                  <a:schemeClr val="accent1"/>
                </a:solidFill>
                <a:round/>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nchor="ctr"/>
          <a:lstStyle/>
          <a:p>
            <a:pPr algn="ctr" eaLnBrk="0" hangingPunct="0">
              <a:spcAft>
                <a:spcPct val="0"/>
              </a:spcAft>
            </a:pPr>
            <a:r>
              <a:rPr lang="en-US" altLang="en-US" sz="1050" dirty="0"/>
              <a:t>Cost</a:t>
            </a:r>
          </a:p>
        </p:txBody>
      </p:sp>
      <p:sp>
        <p:nvSpPr>
          <p:cNvPr id="28" name="Rectangle 41">
            <a:extLst>
              <a:ext uri="{FF2B5EF4-FFF2-40B4-BE49-F238E27FC236}">
                <a16:creationId xmlns:a16="http://schemas.microsoft.com/office/drawing/2014/main" id="{0DA705B4-64FA-40E9-8C66-AB08E8483283}"/>
              </a:ext>
            </a:extLst>
          </p:cNvPr>
          <p:cNvSpPr>
            <a:spLocks noChangeArrowheads="1"/>
          </p:cNvSpPr>
          <p:nvPr/>
        </p:nvSpPr>
        <p:spPr bwMode="auto">
          <a:xfrm>
            <a:off x="1857760" y="3176795"/>
            <a:ext cx="2424519" cy="472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eaLnBrk="0" hangingPunct="0">
              <a:spcBef>
                <a:spcPct val="35000"/>
              </a:spcBef>
              <a:spcAft>
                <a:spcPct val="0"/>
              </a:spcAft>
            </a:pPr>
            <a:r>
              <a:rPr lang="en-US" altLang="en-US" sz="1050" dirty="0"/>
              <a:t>Strategic Customer Segment(s)</a:t>
            </a:r>
          </a:p>
          <a:p>
            <a:pPr algn="ctr" eaLnBrk="0" hangingPunct="0">
              <a:spcBef>
                <a:spcPct val="35000"/>
              </a:spcBef>
              <a:spcAft>
                <a:spcPct val="0"/>
              </a:spcAft>
            </a:pPr>
            <a:r>
              <a:rPr lang="en-US" altLang="en-US" sz="1050" dirty="0"/>
              <a:t> Value Proposition</a:t>
            </a:r>
          </a:p>
        </p:txBody>
      </p:sp>
      <p:sp>
        <p:nvSpPr>
          <p:cNvPr id="29" name="AutoShape 54">
            <a:extLst>
              <a:ext uri="{FF2B5EF4-FFF2-40B4-BE49-F238E27FC236}">
                <a16:creationId xmlns:a16="http://schemas.microsoft.com/office/drawing/2014/main" id="{2E7A265A-F367-4015-973C-ECB54B984863}"/>
              </a:ext>
            </a:extLst>
          </p:cNvPr>
          <p:cNvSpPr>
            <a:spLocks noChangeArrowheads="1"/>
          </p:cNvSpPr>
          <p:nvPr/>
        </p:nvSpPr>
        <p:spPr bwMode="auto">
          <a:xfrm rot="5400000">
            <a:off x="6326308" y="2305308"/>
            <a:ext cx="762000" cy="445606"/>
          </a:xfrm>
          <a:prstGeom prst="triangle">
            <a:avLst>
              <a:gd name="adj" fmla="val 50000"/>
            </a:avLst>
          </a:prstGeom>
          <a:solidFill>
            <a:srgbClr val="00B050"/>
          </a:solidFill>
          <a:ln>
            <a:noFill/>
          </a:ln>
          <a:effectLst/>
        </p:spPr>
        <p:txBody>
          <a:bodyPr rot="10800000" vert="eaVert" wrap="none" lIns="45720" rIns="45720" anchor="ctr"/>
          <a:lstStyle/>
          <a:p>
            <a:pPr algn="ctr"/>
            <a:r>
              <a:rPr lang="en-US" altLang="en-US" b="1" dirty="0">
                <a:solidFill>
                  <a:schemeClr val="bg1"/>
                </a:solidFill>
              </a:rPr>
              <a:t>1</a:t>
            </a:r>
          </a:p>
        </p:txBody>
      </p:sp>
      <p:sp>
        <p:nvSpPr>
          <p:cNvPr id="30" name="AutoShape 55">
            <a:extLst>
              <a:ext uri="{FF2B5EF4-FFF2-40B4-BE49-F238E27FC236}">
                <a16:creationId xmlns:a16="http://schemas.microsoft.com/office/drawing/2014/main" id="{3E5EA359-1994-4D7E-A95B-4A8FEF45046A}"/>
              </a:ext>
            </a:extLst>
          </p:cNvPr>
          <p:cNvSpPr>
            <a:spLocks noChangeArrowheads="1"/>
          </p:cNvSpPr>
          <p:nvPr/>
        </p:nvSpPr>
        <p:spPr bwMode="auto">
          <a:xfrm rot="5400000">
            <a:off x="6326308" y="3219708"/>
            <a:ext cx="762000" cy="445606"/>
          </a:xfrm>
          <a:prstGeom prst="triangle">
            <a:avLst>
              <a:gd name="adj" fmla="val 50000"/>
            </a:avLst>
          </a:prstGeom>
          <a:solidFill>
            <a:srgbClr val="00B050"/>
          </a:solidFill>
          <a:ln>
            <a:noFill/>
          </a:ln>
          <a:effectLst/>
        </p:spPr>
        <p:txBody>
          <a:bodyPr rot="10800000" vert="eaVert" wrap="none" lIns="45720" rIns="45720" anchor="ctr"/>
          <a:lstStyle/>
          <a:p>
            <a:pPr algn="ctr"/>
            <a:r>
              <a:rPr lang="en-US" altLang="en-US" b="1" dirty="0">
                <a:solidFill>
                  <a:schemeClr val="bg1"/>
                </a:solidFill>
              </a:rPr>
              <a:t>2</a:t>
            </a:r>
          </a:p>
        </p:txBody>
      </p:sp>
      <p:sp>
        <p:nvSpPr>
          <p:cNvPr id="31" name="AutoShape 56">
            <a:extLst>
              <a:ext uri="{FF2B5EF4-FFF2-40B4-BE49-F238E27FC236}">
                <a16:creationId xmlns:a16="http://schemas.microsoft.com/office/drawing/2014/main" id="{8531FD0D-9512-4574-A1CB-AAA8C424FDB2}"/>
              </a:ext>
            </a:extLst>
          </p:cNvPr>
          <p:cNvSpPr>
            <a:spLocks noChangeArrowheads="1"/>
          </p:cNvSpPr>
          <p:nvPr/>
        </p:nvSpPr>
        <p:spPr bwMode="auto">
          <a:xfrm rot="5400000">
            <a:off x="6326308" y="4210308"/>
            <a:ext cx="762000" cy="445606"/>
          </a:xfrm>
          <a:prstGeom prst="triangle">
            <a:avLst>
              <a:gd name="adj" fmla="val 50000"/>
            </a:avLst>
          </a:prstGeom>
          <a:solidFill>
            <a:srgbClr val="00B050"/>
          </a:solidFill>
          <a:ln>
            <a:noFill/>
          </a:ln>
          <a:effectLst/>
        </p:spPr>
        <p:txBody>
          <a:bodyPr rot="10800000" vert="eaVert" wrap="none" lIns="45720" rIns="45720" anchor="ctr"/>
          <a:lstStyle/>
          <a:p>
            <a:pPr algn="ctr"/>
            <a:r>
              <a:rPr lang="en-US" altLang="en-US" b="1">
                <a:solidFill>
                  <a:schemeClr val="bg1"/>
                </a:solidFill>
              </a:rPr>
              <a:t>3</a:t>
            </a:r>
          </a:p>
        </p:txBody>
      </p:sp>
      <p:sp>
        <p:nvSpPr>
          <p:cNvPr id="32" name="AutoShape 57">
            <a:extLst>
              <a:ext uri="{FF2B5EF4-FFF2-40B4-BE49-F238E27FC236}">
                <a16:creationId xmlns:a16="http://schemas.microsoft.com/office/drawing/2014/main" id="{E51E7AA1-51E6-493A-B288-8BDCEB285D71}"/>
              </a:ext>
            </a:extLst>
          </p:cNvPr>
          <p:cNvSpPr>
            <a:spLocks noChangeArrowheads="1"/>
          </p:cNvSpPr>
          <p:nvPr/>
        </p:nvSpPr>
        <p:spPr bwMode="auto">
          <a:xfrm rot="5400000">
            <a:off x="6326308" y="5277108"/>
            <a:ext cx="762000" cy="445606"/>
          </a:xfrm>
          <a:prstGeom prst="triangle">
            <a:avLst>
              <a:gd name="adj" fmla="val 50000"/>
            </a:avLst>
          </a:prstGeom>
          <a:solidFill>
            <a:srgbClr val="00B050"/>
          </a:solidFill>
          <a:ln>
            <a:noFill/>
          </a:ln>
          <a:effectLst/>
        </p:spPr>
        <p:txBody>
          <a:bodyPr rot="10800000" vert="eaVert" wrap="none" lIns="45720" rIns="45720" anchor="ctr"/>
          <a:lstStyle/>
          <a:p>
            <a:pPr algn="ctr"/>
            <a:r>
              <a:rPr lang="en-US" altLang="en-US" b="1">
                <a:solidFill>
                  <a:schemeClr val="bg1"/>
                </a:solidFill>
              </a:rPr>
              <a:t>4</a:t>
            </a:r>
          </a:p>
        </p:txBody>
      </p:sp>
      <p:sp>
        <p:nvSpPr>
          <p:cNvPr id="33" name="Text Box 58">
            <a:extLst>
              <a:ext uri="{FF2B5EF4-FFF2-40B4-BE49-F238E27FC236}">
                <a16:creationId xmlns:a16="http://schemas.microsoft.com/office/drawing/2014/main" id="{08902578-2B91-41EB-A32A-DF759151438E}"/>
              </a:ext>
            </a:extLst>
          </p:cNvPr>
          <p:cNvSpPr txBox="1">
            <a:spLocks noChangeArrowheads="1"/>
          </p:cNvSpPr>
          <p:nvPr/>
        </p:nvSpPr>
        <p:spPr bwMode="auto">
          <a:xfrm>
            <a:off x="7019232" y="3144061"/>
            <a:ext cx="437530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25000"/>
              </a:spcBef>
              <a:spcAft>
                <a:spcPct val="0"/>
              </a:spcAft>
              <a:buClr>
                <a:schemeClr val="bg2"/>
              </a:buClr>
              <a:buFont typeface="Monotype Sorts" pitchFamily="2" charset="2"/>
              <a:buNone/>
            </a:pPr>
            <a:r>
              <a:rPr lang="en-US" altLang="en-US" dirty="0">
                <a:solidFill>
                  <a:srgbClr val="5F5F5F"/>
                </a:solidFill>
              </a:rPr>
              <a:t>Which customers will we serve, and what do they want?</a:t>
            </a:r>
          </a:p>
        </p:txBody>
      </p:sp>
      <p:sp>
        <p:nvSpPr>
          <p:cNvPr id="34" name="Text Box 59">
            <a:extLst>
              <a:ext uri="{FF2B5EF4-FFF2-40B4-BE49-F238E27FC236}">
                <a16:creationId xmlns:a16="http://schemas.microsoft.com/office/drawing/2014/main" id="{17DCAA64-470A-42B5-BD26-6CBB534CA19C}"/>
              </a:ext>
            </a:extLst>
          </p:cNvPr>
          <p:cNvSpPr txBox="1">
            <a:spLocks noChangeArrowheads="1"/>
          </p:cNvSpPr>
          <p:nvPr/>
        </p:nvSpPr>
        <p:spPr bwMode="auto">
          <a:xfrm>
            <a:off x="7019232" y="4172761"/>
            <a:ext cx="436973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25000"/>
              </a:spcBef>
              <a:spcAft>
                <a:spcPct val="0"/>
              </a:spcAft>
              <a:buClr>
                <a:schemeClr val="bg2"/>
              </a:buClr>
              <a:buFont typeface="Monotype Sorts" pitchFamily="2" charset="2"/>
              <a:buNone/>
            </a:pPr>
            <a:r>
              <a:rPr lang="en-US" altLang="en-US" dirty="0">
                <a:solidFill>
                  <a:srgbClr val="5F5F5F"/>
                </a:solidFill>
              </a:rPr>
              <a:t>How will a delivery system be configured to serve these customers?</a:t>
            </a:r>
          </a:p>
        </p:txBody>
      </p:sp>
      <p:sp>
        <p:nvSpPr>
          <p:cNvPr id="35" name="Text Box 60">
            <a:extLst>
              <a:ext uri="{FF2B5EF4-FFF2-40B4-BE49-F238E27FC236}">
                <a16:creationId xmlns:a16="http://schemas.microsoft.com/office/drawing/2014/main" id="{F45B0B72-F998-4602-9156-1F27BA5084E2}"/>
              </a:ext>
            </a:extLst>
          </p:cNvPr>
          <p:cNvSpPr txBox="1">
            <a:spLocks noChangeArrowheads="1"/>
          </p:cNvSpPr>
          <p:nvPr/>
        </p:nvSpPr>
        <p:spPr bwMode="auto">
          <a:xfrm>
            <a:off x="7019231" y="5239562"/>
            <a:ext cx="425501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spcBef>
                <a:spcPct val="25000"/>
              </a:spcBef>
              <a:spcAft>
                <a:spcPct val="0"/>
              </a:spcAft>
              <a:buClr>
                <a:schemeClr val="bg2"/>
              </a:buClr>
              <a:buFont typeface="Monotype Sorts" pitchFamily="2" charset="2"/>
              <a:buNone/>
            </a:pPr>
            <a:r>
              <a:rPr lang="en-US" altLang="en-US" dirty="0">
                <a:solidFill>
                  <a:srgbClr val="5F5F5F"/>
                </a:solidFill>
              </a:rPr>
              <a:t>What skills do we need to have in our organization?</a:t>
            </a:r>
          </a:p>
        </p:txBody>
      </p:sp>
    </p:spTree>
    <p:extLst>
      <p:ext uri="{BB962C8B-B14F-4D97-AF65-F5344CB8AC3E}">
        <p14:creationId xmlns:p14="http://schemas.microsoft.com/office/powerpoint/2010/main" val="425635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fill="hold"/>
                                        <p:tgtEl>
                                          <p:spTgt spid="29"/>
                                        </p:tgtEl>
                                        <p:attrNameLst>
                                          <p:attrName>ppt_x</p:attrName>
                                        </p:attrNameLst>
                                      </p:cBhvr>
                                      <p:tavLst>
                                        <p:tav tm="0">
                                          <p:val>
                                            <p:strVal val="1+#ppt_w/2"/>
                                          </p:val>
                                        </p:tav>
                                        <p:tav tm="100000">
                                          <p:val>
                                            <p:strVal val="#ppt_x"/>
                                          </p:val>
                                        </p:tav>
                                      </p:tavLst>
                                    </p:anim>
                                    <p:anim calcmode="lin" valueType="num">
                                      <p:cBhvr additive="base">
                                        <p:cTn id="12" dur="500" fill="hold"/>
                                        <p:tgtEl>
                                          <p:spTgt spid="29"/>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1+#ppt_w/2"/>
                                          </p:val>
                                        </p:tav>
                                        <p:tav tm="100000">
                                          <p:val>
                                            <p:strVal val="#ppt_x"/>
                                          </p:val>
                                        </p:tav>
                                      </p:tavLst>
                                    </p:anim>
                                    <p:anim calcmode="lin" valueType="num">
                                      <p:cBhvr additive="base">
                                        <p:cTn id="18" dur="500" fill="hold"/>
                                        <p:tgtEl>
                                          <p:spTgt spid="33"/>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 calcmode="lin" valueType="num">
                                      <p:cBhvr additive="base">
                                        <p:cTn id="21" dur="500" fill="hold"/>
                                        <p:tgtEl>
                                          <p:spTgt spid="30"/>
                                        </p:tgtEl>
                                        <p:attrNameLst>
                                          <p:attrName>ppt_x</p:attrName>
                                        </p:attrNameLst>
                                      </p:cBhvr>
                                      <p:tavLst>
                                        <p:tav tm="0">
                                          <p:val>
                                            <p:strVal val="1+#ppt_w/2"/>
                                          </p:val>
                                        </p:tav>
                                        <p:tav tm="100000">
                                          <p:val>
                                            <p:strVal val="#ppt_x"/>
                                          </p:val>
                                        </p:tav>
                                      </p:tavLst>
                                    </p:anim>
                                    <p:anim calcmode="lin" valueType="num">
                                      <p:cBhvr additive="base">
                                        <p:cTn id="22" dur="500" fill="hold"/>
                                        <p:tgtEl>
                                          <p:spTgt spid="30"/>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 calcmode="lin" valueType="num">
                                      <p:cBhvr additive="base">
                                        <p:cTn id="27" dur="500" fill="hold"/>
                                        <p:tgtEl>
                                          <p:spTgt spid="34"/>
                                        </p:tgtEl>
                                        <p:attrNameLst>
                                          <p:attrName>ppt_x</p:attrName>
                                        </p:attrNameLst>
                                      </p:cBhvr>
                                      <p:tavLst>
                                        <p:tav tm="0">
                                          <p:val>
                                            <p:strVal val="1+#ppt_w/2"/>
                                          </p:val>
                                        </p:tav>
                                        <p:tav tm="100000">
                                          <p:val>
                                            <p:strVal val="#ppt_x"/>
                                          </p:val>
                                        </p:tav>
                                      </p:tavLst>
                                    </p:anim>
                                    <p:anim calcmode="lin" valueType="num">
                                      <p:cBhvr additive="base">
                                        <p:cTn id="28" dur="500" fill="hold"/>
                                        <p:tgtEl>
                                          <p:spTgt spid="34"/>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1+#ppt_w/2"/>
                                          </p:val>
                                        </p:tav>
                                        <p:tav tm="100000">
                                          <p:val>
                                            <p:strVal val="#ppt_x"/>
                                          </p:val>
                                        </p:tav>
                                      </p:tavLst>
                                    </p:anim>
                                    <p:anim calcmode="lin" valueType="num">
                                      <p:cBhvr additive="base">
                                        <p:cTn id="32" dur="500" fill="hold"/>
                                        <p:tgtEl>
                                          <p:spTgt spid="31"/>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additive="base">
                                        <p:cTn id="37" dur="500" fill="hold"/>
                                        <p:tgtEl>
                                          <p:spTgt spid="35"/>
                                        </p:tgtEl>
                                        <p:attrNameLst>
                                          <p:attrName>ppt_x</p:attrName>
                                        </p:attrNameLst>
                                      </p:cBhvr>
                                      <p:tavLst>
                                        <p:tav tm="0">
                                          <p:val>
                                            <p:strVal val="1+#ppt_w/2"/>
                                          </p:val>
                                        </p:tav>
                                        <p:tav tm="100000">
                                          <p:val>
                                            <p:strVal val="#ppt_x"/>
                                          </p:val>
                                        </p:tav>
                                      </p:tavLst>
                                    </p:anim>
                                    <p:anim calcmode="lin" valueType="num">
                                      <p:cBhvr additive="base">
                                        <p:cTn id="38" dur="500" fill="hold"/>
                                        <p:tgtEl>
                                          <p:spTgt spid="35"/>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32"/>
                                        </p:tgtEl>
                                        <p:attrNameLst>
                                          <p:attrName>style.visibility</p:attrName>
                                        </p:attrNameLst>
                                      </p:cBhvr>
                                      <p:to>
                                        <p:strVal val="visible"/>
                                      </p:to>
                                    </p:set>
                                    <p:anim calcmode="lin" valueType="num">
                                      <p:cBhvr additive="base">
                                        <p:cTn id="41" dur="500" fill="hold"/>
                                        <p:tgtEl>
                                          <p:spTgt spid="32"/>
                                        </p:tgtEl>
                                        <p:attrNameLst>
                                          <p:attrName>ppt_x</p:attrName>
                                        </p:attrNameLst>
                                      </p:cBhvr>
                                      <p:tavLst>
                                        <p:tav tm="0">
                                          <p:val>
                                            <p:strVal val="1+#ppt_w/2"/>
                                          </p:val>
                                        </p:tav>
                                        <p:tav tm="100000">
                                          <p:val>
                                            <p:strVal val="#ppt_x"/>
                                          </p:val>
                                        </p:tav>
                                      </p:tavLst>
                                    </p:anim>
                                    <p:anim calcmode="lin" valueType="num">
                                      <p:cBhvr additive="base">
                                        <p:cTn id="42" dur="500" fill="hold"/>
                                        <p:tgtEl>
                                          <p:spTgt spid="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9" grpId="0" animBg="1"/>
      <p:bldP spid="30" grpId="0" animBg="1"/>
      <p:bldP spid="31" grpId="0" animBg="1"/>
      <p:bldP spid="32" grpId="0" animBg="1"/>
      <p:bldP spid="33" grpId="0"/>
      <p:bldP spid="34" grpId="0"/>
      <p:bldP spid="3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AutoShape 74"/>
          <p:cNvSpPr>
            <a:spLocks noChangeArrowheads="1"/>
          </p:cNvSpPr>
          <p:nvPr/>
        </p:nvSpPr>
        <p:spPr bwMode="auto">
          <a:xfrm>
            <a:off x="4147233" y="2174661"/>
            <a:ext cx="477837" cy="206572"/>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4</a:t>
            </a:fld>
            <a:endParaRPr lang="en-US"/>
          </a:p>
        </p:txBody>
      </p:sp>
      <p:sp>
        <p:nvSpPr>
          <p:cNvPr id="4" name="Content Placeholder 3"/>
          <p:cNvSpPr>
            <a:spLocks noGrp="1"/>
          </p:cNvSpPr>
          <p:nvPr>
            <p:ph sz="quarter" idx="13"/>
          </p:nvPr>
        </p:nvSpPr>
        <p:spPr/>
        <p:txBody>
          <a:bodyPr/>
          <a:lstStyle/>
          <a:p>
            <a:r>
              <a:rPr lang="en-US" altLang="en-US" dirty="0"/>
              <a:t>Corporate Strategy Map Example</a:t>
            </a:r>
            <a:endParaRPr lang="en-US" dirty="0"/>
          </a:p>
        </p:txBody>
      </p:sp>
      <p:sp>
        <p:nvSpPr>
          <p:cNvPr id="80" name="Rectangle 18"/>
          <p:cNvSpPr>
            <a:spLocks noChangeArrowheads="1"/>
          </p:cNvSpPr>
          <p:nvPr/>
        </p:nvSpPr>
        <p:spPr bwMode="auto">
          <a:xfrm>
            <a:off x="1171575" y="5462107"/>
            <a:ext cx="976312" cy="274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solidFill>
                  <a:schemeClr val="bg2">
                    <a:lumMod val="25000"/>
                  </a:schemeClr>
                </a:solidFill>
                <a:latin typeface="Arial" panose="020B0604020202020204" pitchFamily="34" charset="0"/>
              </a:rPr>
              <a:t>People </a:t>
            </a:r>
          </a:p>
        </p:txBody>
      </p:sp>
      <p:sp>
        <p:nvSpPr>
          <p:cNvPr id="81" name="Rectangle 19"/>
          <p:cNvSpPr>
            <a:spLocks noChangeArrowheads="1"/>
          </p:cNvSpPr>
          <p:nvPr/>
        </p:nvSpPr>
        <p:spPr bwMode="auto">
          <a:xfrm>
            <a:off x="1171575" y="5757382"/>
            <a:ext cx="985837" cy="820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105000"/>
              </a:lnSpc>
              <a:spcBef>
                <a:spcPct val="0"/>
              </a:spcBef>
            </a:pPr>
            <a:r>
              <a:rPr lang="en-US" altLang="en-US" sz="900">
                <a:solidFill>
                  <a:schemeClr val="bg2">
                    <a:lumMod val="25000"/>
                  </a:schemeClr>
                </a:solidFill>
                <a:latin typeface="Arial" panose="020B0604020202020204" pitchFamily="34" charset="0"/>
              </a:rPr>
              <a:t>What people &amp; environment must we have to achieve our objectives?</a:t>
            </a:r>
          </a:p>
        </p:txBody>
      </p:sp>
      <p:sp>
        <p:nvSpPr>
          <p:cNvPr id="82" name="Rectangle 20"/>
          <p:cNvSpPr>
            <a:spLocks noChangeArrowheads="1"/>
          </p:cNvSpPr>
          <p:nvPr/>
        </p:nvSpPr>
        <p:spPr bwMode="auto">
          <a:xfrm>
            <a:off x="1171575" y="3720620"/>
            <a:ext cx="100171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50000"/>
              </a:lnSpc>
              <a:spcBef>
                <a:spcPct val="50000"/>
              </a:spcBef>
            </a:pPr>
            <a:r>
              <a:rPr lang="en-US" altLang="en-US" sz="1200" i="1">
                <a:solidFill>
                  <a:schemeClr val="bg2">
                    <a:lumMod val="25000"/>
                  </a:schemeClr>
                </a:solidFill>
                <a:latin typeface="Arial" panose="020B0604020202020204" pitchFamily="34" charset="0"/>
              </a:rPr>
              <a:t>Internal</a:t>
            </a:r>
          </a:p>
          <a:p>
            <a:pPr>
              <a:lnSpc>
                <a:spcPct val="50000"/>
              </a:lnSpc>
              <a:spcBef>
                <a:spcPct val="50000"/>
              </a:spcBef>
            </a:pPr>
            <a:r>
              <a:rPr lang="en-US" altLang="en-US" sz="1200" i="1">
                <a:solidFill>
                  <a:schemeClr val="bg2">
                    <a:lumMod val="25000"/>
                  </a:schemeClr>
                </a:solidFill>
                <a:latin typeface="Arial" panose="020B0604020202020204" pitchFamily="34" charset="0"/>
              </a:rPr>
              <a:t>Process</a:t>
            </a:r>
          </a:p>
        </p:txBody>
      </p:sp>
      <p:sp>
        <p:nvSpPr>
          <p:cNvPr id="83" name="Rectangle 21"/>
          <p:cNvSpPr>
            <a:spLocks noChangeArrowheads="1"/>
          </p:cNvSpPr>
          <p:nvPr/>
        </p:nvSpPr>
        <p:spPr bwMode="auto">
          <a:xfrm>
            <a:off x="1171575" y="4106382"/>
            <a:ext cx="1003300" cy="12563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105000"/>
              </a:lnSpc>
              <a:spcBef>
                <a:spcPct val="0"/>
              </a:spcBef>
            </a:pPr>
            <a:r>
              <a:rPr lang="en-US" altLang="en-US" sz="900">
                <a:solidFill>
                  <a:schemeClr val="bg2">
                    <a:lumMod val="25000"/>
                  </a:schemeClr>
                </a:solidFill>
                <a:latin typeface="Arial" panose="020B0604020202020204" pitchFamily="34" charset="0"/>
              </a:rPr>
              <a:t>What processes must we excel at to deliver value to our customers and meet financial objectives?</a:t>
            </a:r>
          </a:p>
        </p:txBody>
      </p:sp>
      <p:sp>
        <p:nvSpPr>
          <p:cNvPr id="84" name="Rectangle 24"/>
          <p:cNvSpPr>
            <a:spLocks noChangeArrowheads="1"/>
          </p:cNvSpPr>
          <p:nvPr/>
        </p:nvSpPr>
        <p:spPr bwMode="auto">
          <a:xfrm>
            <a:off x="1171575" y="1113945"/>
            <a:ext cx="1228725" cy="18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50000"/>
              </a:lnSpc>
              <a:spcBef>
                <a:spcPct val="50000"/>
              </a:spcBef>
            </a:pPr>
            <a:r>
              <a:rPr lang="en-US" altLang="en-US" sz="1200" i="1">
                <a:solidFill>
                  <a:schemeClr val="bg2">
                    <a:lumMod val="25000"/>
                  </a:schemeClr>
                </a:solidFill>
                <a:latin typeface="Arial" panose="020B0604020202020204" pitchFamily="34" charset="0"/>
              </a:rPr>
              <a:t>Financial</a:t>
            </a:r>
          </a:p>
        </p:txBody>
      </p:sp>
      <p:sp>
        <p:nvSpPr>
          <p:cNvPr id="85" name="Rectangle 25"/>
          <p:cNvSpPr>
            <a:spLocks noChangeArrowheads="1"/>
          </p:cNvSpPr>
          <p:nvPr/>
        </p:nvSpPr>
        <p:spPr bwMode="auto">
          <a:xfrm>
            <a:off x="1171575" y="1313970"/>
            <a:ext cx="995362" cy="529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105000"/>
              </a:lnSpc>
              <a:spcBef>
                <a:spcPct val="0"/>
              </a:spcBef>
            </a:pPr>
            <a:r>
              <a:rPr lang="en-US" altLang="en-US" sz="900" dirty="0">
                <a:solidFill>
                  <a:schemeClr val="bg2">
                    <a:lumMod val="25000"/>
                  </a:schemeClr>
                </a:solidFill>
                <a:latin typeface="Arial" panose="020B0604020202020204" pitchFamily="34" charset="0"/>
              </a:rPr>
              <a:t>What do Shareholders expect?</a:t>
            </a:r>
          </a:p>
        </p:txBody>
      </p:sp>
      <p:sp>
        <p:nvSpPr>
          <p:cNvPr id="86" name="Rectangle 26"/>
          <p:cNvSpPr>
            <a:spLocks noChangeArrowheads="1"/>
          </p:cNvSpPr>
          <p:nvPr/>
        </p:nvSpPr>
        <p:spPr bwMode="auto">
          <a:xfrm>
            <a:off x="1171575" y="2486074"/>
            <a:ext cx="10985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50000"/>
              </a:lnSpc>
              <a:spcBef>
                <a:spcPct val="50000"/>
              </a:spcBef>
            </a:pPr>
            <a:r>
              <a:rPr lang="en-US" altLang="en-US" sz="1200" i="1">
                <a:solidFill>
                  <a:schemeClr val="bg2">
                    <a:lumMod val="25000"/>
                  </a:schemeClr>
                </a:solidFill>
                <a:latin typeface="Arial" panose="020B0604020202020204" pitchFamily="34" charset="0"/>
              </a:rPr>
              <a:t>Markets/</a:t>
            </a:r>
          </a:p>
          <a:p>
            <a:pPr>
              <a:lnSpc>
                <a:spcPct val="50000"/>
              </a:lnSpc>
              <a:spcBef>
                <a:spcPct val="50000"/>
              </a:spcBef>
            </a:pPr>
            <a:r>
              <a:rPr lang="en-US" altLang="en-US" sz="1200" i="1">
                <a:solidFill>
                  <a:schemeClr val="bg2">
                    <a:lumMod val="25000"/>
                  </a:schemeClr>
                </a:solidFill>
                <a:latin typeface="Arial" panose="020B0604020202020204" pitchFamily="34" charset="0"/>
              </a:rPr>
              <a:t>Customers</a:t>
            </a:r>
          </a:p>
        </p:txBody>
      </p:sp>
      <p:sp>
        <p:nvSpPr>
          <p:cNvPr id="87" name="Rectangle 27"/>
          <p:cNvSpPr>
            <a:spLocks noChangeArrowheads="1"/>
          </p:cNvSpPr>
          <p:nvPr/>
        </p:nvSpPr>
        <p:spPr bwMode="auto">
          <a:xfrm>
            <a:off x="1171575" y="2859137"/>
            <a:ext cx="1001712" cy="529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105000"/>
              </a:lnSpc>
              <a:spcBef>
                <a:spcPct val="0"/>
              </a:spcBef>
            </a:pPr>
            <a:r>
              <a:rPr lang="en-US" altLang="en-US" sz="900">
                <a:solidFill>
                  <a:schemeClr val="bg2">
                    <a:lumMod val="25000"/>
                  </a:schemeClr>
                </a:solidFill>
                <a:latin typeface="Arial" panose="020B0604020202020204" pitchFamily="34" charset="0"/>
              </a:rPr>
              <a:t>What do our customers </a:t>
            </a:r>
          </a:p>
          <a:p>
            <a:pPr>
              <a:lnSpc>
                <a:spcPct val="105000"/>
              </a:lnSpc>
              <a:spcBef>
                <a:spcPct val="0"/>
              </a:spcBef>
            </a:pPr>
            <a:r>
              <a:rPr lang="en-US" altLang="en-US" sz="900">
                <a:solidFill>
                  <a:schemeClr val="bg2">
                    <a:lumMod val="25000"/>
                  </a:schemeClr>
                </a:solidFill>
                <a:latin typeface="Arial" panose="020B0604020202020204" pitchFamily="34" charset="0"/>
              </a:rPr>
              <a:t>value?</a:t>
            </a:r>
          </a:p>
        </p:txBody>
      </p:sp>
      <p:sp>
        <p:nvSpPr>
          <p:cNvPr id="89" name="Rectangle 3"/>
          <p:cNvSpPr>
            <a:spLocks noChangeArrowheads="1"/>
          </p:cNvSpPr>
          <p:nvPr/>
        </p:nvSpPr>
        <p:spPr bwMode="auto">
          <a:xfrm>
            <a:off x="2188213" y="3297254"/>
            <a:ext cx="5427663" cy="169951"/>
          </a:xfrm>
          <a:prstGeom prst="rect">
            <a:avLst/>
          </a:prstGeom>
          <a:noFill/>
          <a:ln w="12700" algn="ctr">
            <a:no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r>
              <a:rPr lang="en-US" altLang="en-US" sz="2400" dirty="0">
                <a:solidFill>
                  <a:schemeClr val="bg2">
                    <a:lumMod val="25000"/>
                  </a:schemeClr>
                </a:solidFill>
                <a:latin typeface="Arial" panose="020B0604020202020204" pitchFamily="34" charset="0"/>
              </a:rPr>
              <a:t>  </a:t>
            </a:r>
          </a:p>
        </p:txBody>
      </p:sp>
      <p:sp>
        <p:nvSpPr>
          <p:cNvPr id="92" name="Rectangle 6"/>
          <p:cNvSpPr>
            <a:spLocks noChangeArrowheads="1"/>
          </p:cNvSpPr>
          <p:nvPr/>
        </p:nvSpPr>
        <p:spPr bwMode="auto">
          <a:xfrm>
            <a:off x="5853542" y="3250504"/>
            <a:ext cx="1068387" cy="23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marL="177800" indent="-1778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i="1" dirty="0">
                <a:solidFill>
                  <a:schemeClr val="bg2">
                    <a:lumMod val="25000"/>
                  </a:schemeClr>
                </a:solidFill>
                <a:latin typeface="Arial" panose="020B0604020202020204" pitchFamily="34" charset="0"/>
              </a:rPr>
              <a:t>Brand</a:t>
            </a:r>
          </a:p>
        </p:txBody>
      </p:sp>
      <p:sp>
        <p:nvSpPr>
          <p:cNvPr id="93" name="Rectangle 7"/>
          <p:cNvSpPr>
            <a:spLocks noChangeArrowheads="1"/>
          </p:cNvSpPr>
          <p:nvPr/>
        </p:nvSpPr>
        <p:spPr bwMode="auto">
          <a:xfrm>
            <a:off x="5232162" y="3250504"/>
            <a:ext cx="1066800" cy="23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marL="177800" indent="-1778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i="1" dirty="0">
                <a:solidFill>
                  <a:schemeClr val="bg2">
                    <a:lumMod val="25000"/>
                  </a:schemeClr>
                </a:solidFill>
                <a:latin typeface="Arial" panose="020B0604020202020204" pitchFamily="34" charset="0"/>
              </a:rPr>
              <a:t>Relationship;</a:t>
            </a:r>
          </a:p>
        </p:txBody>
      </p:sp>
      <p:sp>
        <p:nvSpPr>
          <p:cNvPr id="99" name="Rectangle 13"/>
          <p:cNvSpPr>
            <a:spLocks noChangeArrowheads="1"/>
          </p:cNvSpPr>
          <p:nvPr/>
        </p:nvSpPr>
        <p:spPr bwMode="auto">
          <a:xfrm>
            <a:off x="3390199" y="3250504"/>
            <a:ext cx="1656313" cy="23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lvl1pPr marL="177800" indent="-1778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i="1" dirty="0">
                <a:solidFill>
                  <a:schemeClr val="bg2">
                    <a:lumMod val="25000"/>
                  </a:schemeClr>
                </a:solidFill>
                <a:latin typeface="Arial" panose="020B0604020202020204" pitchFamily="34" charset="0"/>
              </a:rPr>
              <a:t>Better Decisions Faster;</a:t>
            </a:r>
          </a:p>
        </p:txBody>
      </p:sp>
      <p:sp>
        <p:nvSpPr>
          <p:cNvPr id="101" name="Rectangle 15"/>
          <p:cNvSpPr>
            <a:spLocks noChangeArrowheads="1"/>
          </p:cNvSpPr>
          <p:nvPr/>
        </p:nvSpPr>
        <p:spPr bwMode="auto">
          <a:xfrm>
            <a:off x="4818365" y="3250504"/>
            <a:ext cx="619125" cy="23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spAutoFit/>
          </a:bodyPr>
          <a:lstStyle>
            <a:lvl1pPr marL="177800" indent="-1778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i="1" dirty="0">
                <a:solidFill>
                  <a:schemeClr val="bg2">
                    <a:lumMod val="25000"/>
                  </a:schemeClr>
                </a:solidFill>
                <a:latin typeface="Arial" panose="020B0604020202020204" pitchFamily="34" charset="0"/>
              </a:rPr>
              <a:t> ROI;</a:t>
            </a:r>
          </a:p>
        </p:txBody>
      </p:sp>
      <p:sp>
        <p:nvSpPr>
          <p:cNvPr id="104" name="Line 22"/>
          <p:cNvSpPr>
            <a:spLocks noChangeShapeType="1"/>
          </p:cNvSpPr>
          <p:nvPr/>
        </p:nvSpPr>
        <p:spPr bwMode="auto">
          <a:xfrm>
            <a:off x="1346200" y="5397020"/>
            <a:ext cx="87630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105" name="Line 23"/>
          <p:cNvSpPr>
            <a:spLocks noChangeShapeType="1"/>
          </p:cNvSpPr>
          <p:nvPr/>
        </p:nvSpPr>
        <p:spPr bwMode="auto">
          <a:xfrm>
            <a:off x="1287462" y="2346919"/>
            <a:ext cx="87630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107" name="Rectangle 29"/>
          <p:cNvSpPr>
            <a:spLocks noChangeArrowheads="1"/>
          </p:cNvSpPr>
          <p:nvPr/>
        </p:nvSpPr>
        <p:spPr bwMode="auto">
          <a:xfrm>
            <a:off x="7697787" y="3679345"/>
            <a:ext cx="2362200" cy="1631950"/>
          </a:xfrm>
          <a:prstGeom prst="rect">
            <a:avLst/>
          </a:prstGeom>
          <a:solidFill>
            <a:schemeClr val="bg1"/>
          </a:solidFill>
          <a:ln w="12700" algn="ctr">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3200">
              <a:solidFill>
                <a:schemeClr val="bg2">
                  <a:lumMod val="25000"/>
                </a:schemeClr>
              </a:solidFill>
              <a:latin typeface="Arial" panose="020B0604020202020204" pitchFamily="34" charset="0"/>
            </a:endParaRPr>
          </a:p>
        </p:txBody>
      </p:sp>
      <p:sp>
        <p:nvSpPr>
          <p:cNvPr id="108" name="Rectangle 30"/>
          <p:cNvSpPr>
            <a:spLocks noChangeArrowheads="1"/>
          </p:cNvSpPr>
          <p:nvPr/>
        </p:nvSpPr>
        <p:spPr bwMode="auto">
          <a:xfrm>
            <a:off x="5029200" y="3682520"/>
            <a:ext cx="2593975" cy="1631950"/>
          </a:xfrm>
          <a:prstGeom prst="rect">
            <a:avLst/>
          </a:prstGeom>
          <a:solidFill>
            <a:schemeClr val="bg1"/>
          </a:solidFill>
          <a:ln w="12700" algn="ctr">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3200">
              <a:solidFill>
                <a:schemeClr val="bg2">
                  <a:lumMod val="25000"/>
                </a:schemeClr>
              </a:solidFill>
              <a:latin typeface="Arial" panose="020B0604020202020204" pitchFamily="34" charset="0"/>
            </a:endParaRPr>
          </a:p>
        </p:txBody>
      </p:sp>
      <p:sp>
        <p:nvSpPr>
          <p:cNvPr id="109" name="Rectangle 31"/>
          <p:cNvSpPr>
            <a:spLocks noChangeArrowheads="1"/>
          </p:cNvSpPr>
          <p:nvPr/>
        </p:nvSpPr>
        <p:spPr bwMode="auto">
          <a:xfrm>
            <a:off x="2179637" y="3682520"/>
            <a:ext cx="2774950" cy="1631950"/>
          </a:xfrm>
          <a:prstGeom prst="rect">
            <a:avLst/>
          </a:prstGeom>
          <a:solidFill>
            <a:schemeClr val="bg1"/>
          </a:solidFill>
          <a:ln w="12700" algn="ctr">
            <a:solidFill>
              <a:schemeClr val="bg2">
                <a:lumMod val="75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3200">
              <a:solidFill>
                <a:schemeClr val="bg2">
                  <a:lumMod val="25000"/>
                </a:schemeClr>
              </a:solidFill>
              <a:latin typeface="Arial" panose="020B0604020202020204" pitchFamily="34" charset="0"/>
            </a:endParaRPr>
          </a:p>
        </p:txBody>
      </p:sp>
      <p:sp>
        <p:nvSpPr>
          <p:cNvPr id="110" name="Oval 32"/>
          <p:cNvSpPr>
            <a:spLocks noChangeArrowheads="1"/>
          </p:cNvSpPr>
          <p:nvPr/>
        </p:nvSpPr>
        <p:spPr bwMode="auto">
          <a:xfrm>
            <a:off x="2631206" y="4255621"/>
            <a:ext cx="1794668" cy="893749"/>
          </a:xfrm>
          <a:prstGeom prst="ellipse">
            <a:avLst/>
          </a:prstGeom>
          <a:solidFill>
            <a:srgbClr val="D3D6E3"/>
          </a:solidFill>
          <a:ln w="12700" algn="ctr">
            <a:solidFill>
              <a:schemeClr val="bg2"/>
            </a:solidFill>
            <a:round/>
            <a:headEnd/>
            <a:tailEnd/>
          </a:ln>
          <a:effec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Understand Markets and </a:t>
            </a:r>
          </a:p>
          <a:p>
            <a:pPr algn="ctr">
              <a:spcBef>
                <a:spcPct val="0"/>
              </a:spcBef>
            </a:pPr>
            <a:r>
              <a:rPr lang="en-US" altLang="en-US" sz="1000" b="0" dirty="0">
                <a:solidFill>
                  <a:schemeClr val="bg2">
                    <a:lumMod val="25000"/>
                  </a:schemeClr>
                </a:solidFill>
                <a:latin typeface="Arial" panose="020B0604020202020204" pitchFamily="34" charset="0"/>
              </a:rPr>
              <a:t>Customers</a:t>
            </a:r>
          </a:p>
        </p:txBody>
      </p:sp>
      <p:sp>
        <p:nvSpPr>
          <p:cNvPr id="112" name="Oval 34"/>
          <p:cNvSpPr>
            <a:spLocks noChangeArrowheads="1"/>
          </p:cNvSpPr>
          <p:nvPr/>
        </p:nvSpPr>
        <p:spPr bwMode="auto">
          <a:xfrm>
            <a:off x="5355211" y="4280865"/>
            <a:ext cx="1784350" cy="852487"/>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Develop Mission </a:t>
            </a:r>
          </a:p>
          <a:p>
            <a:pPr algn="ctr">
              <a:spcBef>
                <a:spcPct val="0"/>
              </a:spcBef>
            </a:pPr>
            <a:r>
              <a:rPr lang="en-US" altLang="en-US" sz="1000" b="0" dirty="0">
                <a:solidFill>
                  <a:schemeClr val="bg2">
                    <a:lumMod val="25000"/>
                  </a:schemeClr>
                </a:solidFill>
                <a:latin typeface="Arial" panose="020B0604020202020204" pitchFamily="34" charset="0"/>
              </a:rPr>
              <a:t>Critical </a:t>
            </a:r>
          </a:p>
          <a:p>
            <a:pPr algn="ctr">
              <a:spcBef>
                <a:spcPct val="0"/>
              </a:spcBef>
            </a:pPr>
            <a:r>
              <a:rPr lang="en-US" altLang="en-US" sz="1000" b="0" dirty="0">
                <a:solidFill>
                  <a:schemeClr val="bg2">
                    <a:lumMod val="25000"/>
                  </a:schemeClr>
                </a:solidFill>
                <a:latin typeface="Arial" panose="020B0604020202020204" pitchFamily="34" charset="0"/>
              </a:rPr>
              <a:t>Integrated </a:t>
            </a:r>
          </a:p>
          <a:p>
            <a:pPr algn="ctr">
              <a:spcBef>
                <a:spcPct val="0"/>
              </a:spcBef>
            </a:pPr>
            <a:r>
              <a:rPr lang="en-US" altLang="en-US" sz="1000" b="0" dirty="0">
                <a:solidFill>
                  <a:schemeClr val="bg2">
                    <a:lumMod val="25000"/>
                  </a:schemeClr>
                </a:solidFill>
                <a:latin typeface="Arial" panose="020B0604020202020204" pitchFamily="34" charset="0"/>
              </a:rPr>
              <a:t>Solutions</a:t>
            </a:r>
          </a:p>
        </p:txBody>
      </p:sp>
      <p:sp>
        <p:nvSpPr>
          <p:cNvPr id="114" name="Oval 36"/>
          <p:cNvSpPr>
            <a:spLocks noChangeArrowheads="1"/>
          </p:cNvSpPr>
          <p:nvPr/>
        </p:nvSpPr>
        <p:spPr bwMode="auto">
          <a:xfrm>
            <a:off x="8035062" y="4297029"/>
            <a:ext cx="1654178" cy="803275"/>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Deliver Solutions</a:t>
            </a:r>
          </a:p>
          <a:p>
            <a:pPr algn="ctr">
              <a:spcBef>
                <a:spcPct val="0"/>
              </a:spcBef>
            </a:pPr>
            <a:r>
              <a:rPr lang="en-US" altLang="en-US" sz="1000" b="0" dirty="0">
                <a:solidFill>
                  <a:schemeClr val="bg2">
                    <a:lumMod val="25000"/>
                  </a:schemeClr>
                </a:solidFill>
                <a:latin typeface="Arial" panose="020B0604020202020204" pitchFamily="34" charset="0"/>
              </a:rPr>
              <a:t>Efficiently and</a:t>
            </a:r>
          </a:p>
          <a:p>
            <a:pPr algn="ctr">
              <a:spcBef>
                <a:spcPct val="0"/>
              </a:spcBef>
            </a:pPr>
            <a:r>
              <a:rPr lang="en-US" altLang="en-US" sz="1000" b="0" dirty="0">
                <a:solidFill>
                  <a:schemeClr val="bg2">
                    <a:lumMod val="25000"/>
                  </a:schemeClr>
                </a:solidFill>
                <a:latin typeface="Arial" panose="020B0604020202020204" pitchFamily="34" charset="0"/>
              </a:rPr>
              <a:t>Effectively</a:t>
            </a:r>
          </a:p>
        </p:txBody>
      </p:sp>
      <p:sp>
        <p:nvSpPr>
          <p:cNvPr id="116" name="Rectangle 38"/>
          <p:cNvSpPr>
            <a:spLocks noChangeArrowheads="1"/>
          </p:cNvSpPr>
          <p:nvPr/>
        </p:nvSpPr>
        <p:spPr bwMode="auto">
          <a:xfrm>
            <a:off x="2129916" y="5579557"/>
            <a:ext cx="7987094" cy="935588"/>
          </a:xfrm>
          <a:prstGeom prst="rect">
            <a:avLst/>
          </a:prstGeom>
          <a:solidFill>
            <a:schemeClr val="bg1"/>
          </a:solidFill>
          <a:ln w="12700" algn="ctr">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endParaRPr lang="en-US" altLang="en-US" sz="2400">
              <a:solidFill>
                <a:schemeClr val="bg2">
                  <a:lumMod val="25000"/>
                </a:schemeClr>
              </a:solidFill>
              <a:latin typeface="Arial" panose="020B0604020202020204" pitchFamily="34" charset="0"/>
            </a:endParaRPr>
          </a:p>
        </p:txBody>
      </p:sp>
      <p:sp>
        <p:nvSpPr>
          <p:cNvPr id="117" name="Oval 39"/>
          <p:cNvSpPr>
            <a:spLocks noChangeArrowheads="1"/>
          </p:cNvSpPr>
          <p:nvPr/>
        </p:nvSpPr>
        <p:spPr bwMode="auto">
          <a:xfrm>
            <a:off x="2690812" y="5820882"/>
            <a:ext cx="1735062" cy="568325"/>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Continuously Upgrade Information </a:t>
            </a:r>
          </a:p>
        </p:txBody>
      </p:sp>
      <p:sp>
        <p:nvSpPr>
          <p:cNvPr id="118" name="Oval 40"/>
          <p:cNvSpPr>
            <a:spLocks noChangeArrowheads="1"/>
          </p:cNvSpPr>
          <p:nvPr/>
        </p:nvSpPr>
        <p:spPr bwMode="auto">
          <a:xfrm>
            <a:off x="7967136" y="5820882"/>
            <a:ext cx="1701800" cy="568325"/>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Evolve the Company Culture</a:t>
            </a:r>
          </a:p>
        </p:txBody>
      </p:sp>
      <p:sp>
        <p:nvSpPr>
          <p:cNvPr id="119" name="Oval 41"/>
          <p:cNvSpPr>
            <a:spLocks noChangeArrowheads="1"/>
          </p:cNvSpPr>
          <p:nvPr/>
        </p:nvSpPr>
        <p:spPr bwMode="auto">
          <a:xfrm>
            <a:off x="5372102" y="5820882"/>
            <a:ext cx="1800225" cy="615950"/>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Retain &amp; Attract High Performance People</a:t>
            </a:r>
          </a:p>
        </p:txBody>
      </p:sp>
      <p:sp>
        <p:nvSpPr>
          <p:cNvPr id="120" name="Rectangle 42"/>
          <p:cNvSpPr>
            <a:spLocks noChangeArrowheads="1"/>
          </p:cNvSpPr>
          <p:nvPr/>
        </p:nvSpPr>
        <p:spPr bwMode="auto">
          <a:xfrm>
            <a:off x="2195512" y="1342545"/>
            <a:ext cx="7848600" cy="823148"/>
          </a:xfrm>
          <a:prstGeom prst="rect">
            <a:avLst/>
          </a:prstGeom>
          <a:solidFill>
            <a:schemeClr val="bg1"/>
          </a:solidFill>
          <a:ln w="12700" algn="ctr">
            <a:solidFill>
              <a:schemeClr val="bg2">
                <a:lumMod val="75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endParaRPr lang="en-US" altLang="en-US" sz="2400">
              <a:solidFill>
                <a:schemeClr val="bg2">
                  <a:lumMod val="25000"/>
                </a:schemeClr>
              </a:solidFill>
              <a:latin typeface="Arial" panose="020B0604020202020204" pitchFamily="34" charset="0"/>
            </a:endParaRPr>
          </a:p>
        </p:txBody>
      </p:sp>
      <p:sp>
        <p:nvSpPr>
          <p:cNvPr id="121" name="Rectangle 43"/>
          <p:cNvSpPr>
            <a:spLocks noChangeArrowheads="1"/>
          </p:cNvSpPr>
          <p:nvPr/>
        </p:nvSpPr>
        <p:spPr bwMode="auto">
          <a:xfrm>
            <a:off x="2195512" y="1113945"/>
            <a:ext cx="7848600" cy="228600"/>
          </a:xfrm>
          <a:prstGeom prst="rect">
            <a:avLst/>
          </a:prstGeom>
          <a:solidFill>
            <a:srgbClr val="808080"/>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Shareholder Value</a:t>
            </a:r>
          </a:p>
        </p:txBody>
      </p:sp>
      <p:sp>
        <p:nvSpPr>
          <p:cNvPr id="122" name="Oval 44"/>
          <p:cNvSpPr>
            <a:spLocks noChangeArrowheads="1"/>
          </p:cNvSpPr>
          <p:nvPr/>
        </p:nvSpPr>
        <p:spPr bwMode="auto">
          <a:xfrm>
            <a:off x="5386387" y="1374295"/>
            <a:ext cx="1754188" cy="425450"/>
          </a:xfrm>
          <a:prstGeom prst="ellipse">
            <a:avLst/>
          </a:prstGeom>
          <a:solidFill>
            <a:srgbClr val="D3D6E3"/>
          </a:solidFill>
          <a:ln w="12700" algn="ctr">
            <a:solidFill>
              <a:schemeClr val="bg2"/>
            </a:solidFill>
            <a:round/>
            <a:headEnd/>
            <a:tailEnd/>
          </a:ln>
          <a:effec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Improve Shareholder</a:t>
            </a:r>
          </a:p>
          <a:p>
            <a:pPr algn="ctr">
              <a:spcBef>
                <a:spcPct val="0"/>
              </a:spcBef>
            </a:pPr>
            <a:r>
              <a:rPr lang="en-US" altLang="en-US" sz="1000" b="0" dirty="0">
                <a:solidFill>
                  <a:schemeClr val="bg2">
                    <a:lumMod val="25000"/>
                  </a:schemeClr>
                </a:solidFill>
                <a:latin typeface="Arial" panose="020B0604020202020204" pitchFamily="34" charset="0"/>
              </a:rPr>
              <a:t>Value</a:t>
            </a:r>
          </a:p>
        </p:txBody>
      </p:sp>
      <p:sp>
        <p:nvSpPr>
          <p:cNvPr id="123" name="Oval 45"/>
          <p:cNvSpPr>
            <a:spLocks noChangeArrowheads="1"/>
          </p:cNvSpPr>
          <p:nvPr/>
        </p:nvSpPr>
        <p:spPr bwMode="auto">
          <a:xfrm>
            <a:off x="3522662" y="1596545"/>
            <a:ext cx="1638300" cy="425450"/>
          </a:xfrm>
          <a:prstGeom prst="ellipse">
            <a:avLst/>
          </a:prstGeom>
          <a:solidFill>
            <a:srgbClr val="D3D6E3"/>
          </a:solidFill>
          <a:ln w="12700" algn="ctr">
            <a:solidFill>
              <a:schemeClr val="bg2"/>
            </a:solidFill>
            <a:round/>
            <a:headEnd/>
            <a:tailEnd/>
          </a:ln>
          <a:effec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Create Sustainable </a:t>
            </a:r>
          </a:p>
          <a:p>
            <a:pPr algn="ctr">
              <a:spcBef>
                <a:spcPct val="0"/>
              </a:spcBef>
            </a:pPr>
            <a:r>
              <a:rPr lang="en-US" altLang="en-US" sz="1000" b="0" dirty="0">
                <a:solidFill>
                  <a:schemeClr val="bg2">
                    <a:lumMod val="25000"/>
                  </a:schemeClr>
                </a:solidFill>
                <a:latin typeface="Arial" panose="020B0604020202020204" pitchFamily="34" charset="0"/>
              </a:rPr>
              <a:t>Revenue Growth</a:t>
            </a:r>
          </a:p>
        </p:txBody>
      </p:sp>
      <p:cxnSp>
        <p:nvCxnSpPr>
          <p:cNvPr id="127" name="AutoShape 49"/>
          <p:cNvCxnSpPr>
            <a:cxnSpLocks noChangeShapeType="1"/>
            <a:stCxn id="123" idx="0"/>
            <a:endCxn id="122" idx="2"/>
          </p:cNvCxnSpPr>
          <p:nvPr/>
        </p:nvCxnSpPr>
        <p:spPr bwMode="auto">
          <a:xfrm flipV="1">
            <a:off x="4341812" y="1587020"/>
            <a:ext cx="1044575" cy="9525"/>
          </a:xfrm>
          <a:prstGeom prst="straightConnector1">
            <a:avLst/>
          </a:prstGeom>
          <a:noFill/>
          <a:ln w="19050">
            <a:solidFill>
              <a:srgbClr val="58799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AutoShape 50"/>
          <p:cNvCxnSpPr>
            <a:cxnSpLocks noChangeShapeType="1"/>
            <a:stCxn id="130" idx="0"/>
            <a:endCxn id="122" idx="6"/>
          </p:cNvCxnSpPr>
          <p:nvPr/>
        </p:nvCxnSpPr>
        <p:spPr bwMode="auto">
          <a:xfrm flipH="1" flipV="1">
            <a:off x="7140575" y="1587020"/>
            <a:ext cx="968375" cy="93662"/>
          </a:xfrm>
          <a:prstGeom prst="straightConnector1">
            <a:avLst/>
          </a:prstGeom>
          <a:noFill/>
          <a:ln w="19050">
            <a:solidFill>
              <a:srgbClr val="587993"/>
            </a:solidFill>
            <a:round/>
            <a:headEnd type="none" w="sm" len="sm"/>
            <a:tailEnd type="triangl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0" name="Oval 52"/>
          <p:cNvSpPr>
            <a:spLocks noChangeArrowheads="1"/>
          </p:cNvSpPr>
          <p:nvPr/>
        </p:nvSpPr>
        <p:spPr bwMode="auto">
          <a:xfrm>
            <a:off x="7366000" y="1680682"/>
            <a:ext cx="1485900" cy="364660"/>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Improve ROIC</a:t>
            </a:r>
          </a:p>
        </p:txBody>
      </p:sp>
      <p:sp>
        <p:nvSpPr>
          <p:cNvPr id="140" name="Arc 62"/>
          <p:cNvSpPr>
            <a:spLocks/>
          </p:cNvSpPr>
          <p:nvPr/>
        </p:nvSpPr>
        <p:spPr bwMode="auto">
          <a:xfrm rot="13451390" flipH="1" flipV="1">
            <a:off x="7958226" y="2547883"/>
            <a:ext cx="1395246" cy="785911"/>
          </a:xfrm>
          <a:custGeom>
            <a:avLst/>
            <a:gdLst>
              <a:gd name="T0" fmla="*/ 144192 w 21600"/>
              <a:gd name="T1" fmla="*/ 0 h 21335"/>
              <a:gd name="T2" fmla="*/ 923925 w 21600"/>
              <a:gd name="T3" fmla="*/ 1044575 h 21335"/>
              <a:gd name="T4" fmla="*/ 0 w 21600"/>
              <a:gd name="T5" fmla="*/ 1044575 h 21335"/>
              <a:gd name="T6" fmla="*/ 0 60000 65536"/>
              <a:gd name="T7" fmla="*/ 0 60000 65536"/>
              <a:gd name="T8" fmla="*/ 0 60000 65536"/>
            </a:gdLst>
            <a:ahLst/>
            <a:cxnLst>
              <a:cxn ang="T6">
                <a:pos x="T0" y="T1"/>
              </a:cxn>
              <a:cxn ang="T7">
                <a:pos x="T2" y="T3"/>
              </a:cxn>
              <a:cxn ang="T8">
                <a:pos x="T4" y="T5"/>
              </a:cxn>
            </a:cxnLst>
            <a:rect l="0" t="0" r="r" b="b"/>
            <a:pathLst>
              <a:path w="21600" h="21335" fill="none" extrusionOk="0">
                <a:moveTo>
                  <a:pt x="3371" y="-1"/>
                </a:moveTo>
                <a:cubicBezTo>
                  <a:pt x="13868" y="1658"/>
                  <a:pt x="21600" y="10707"/>
                  <a:pt x="21600" y="21335"/>
                </a:cubicBezTo>
              </a:path>
              <a:path w="21600" h="21335" stroke="0" extrusionOk="0">
                <a:moveTo>
                  <a:pt x="3371" y="-1"/>
                </a:moveTo>
                <a:cubicBezTo>
                  <a:pt x="13868" y="1658"/>
                  <a:pt x="21600" y="10707"/>
                  <a:pt x="21600" y="21335"/>
                </a:cubicBezTo>
                <a:lnTo>
                  <a:pt x="0" y="21335"/>
                </a:lnTo>
                <a:lnTo>
                  <a:pt x="3371" y="-1"/>
                </a:lnTo>
                <a:close/>
              </a:path>
            </a:pathLst>
          </a:custGeom>
          <a:noFill/>
          <a:ln w="38100">
            <a:solidFill>
              <a:srgbClr val="587993"/>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66675" tIns="33338" rIns="66675" bIns="33338" anchor="ctr">
            <a:spAutoFit/>
          </a:bodyPr>
          <a:lstStyle/>
          <a:p>
            <a:endParaRPr lang="en-US">
              <a:solidFill>
                <a:schemeClr val="bg2">
                  <a:lumMod val="25000"/>
                </a:schemeClr>
              </a:solidFill>
            </a:endParaRPr>
          </a:p>
        </p:txBody>
      </p:sp>
      <p:sp>
        <p:nvSpPr>
          <p:cNvPr id="141" name="Rectangle 63"/>
          <p:cNvSpPr>
            <a:spLocks noChangeArrowheads="1"/>
          </p:cNvSpPr>
          <p:nvPr/>
        </p:nvSpPr>
        <p:spPr bwMode="auto">
          <a:xfrm>
            <a:off x="7696200" y="3674582"/>
            <a:ext cx="2363787" cy="220663"/>
          </a:xfrm>
          <a:prstGeom prst="rect">
            <a:avLst/>
          </a:prstGeom>
          <a:solidFill>
            <a:srgbClr val="808080"/>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Operations</a:t>
            </a:r>
          </a:p>
        </p:txBody>
      </p:sp>
      <p:sp>
        <p:nvSpPr>
          <p:cNvPr id="144" name="AutoShape 66"/>
          <p:cNvSpPr>
            <a:spLocks noChangeArrowheads="1"/>
          </p:cNvSpPr>
          <p:nvPr/>
        </p:nvSpPr>
        <p:spPr bwMode="auto">
          <a:xfrm>
            <a:off x="3368675" y="5239857"/>
            <a:ext cx="477837" cy="288925"/>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45" name="AutoShape 67"/>
          <p:cNvSpPr>
            <a:spLocks noChangeArrowheads="1"/>
          </p:cNvSpPr>
          <p:nvPr/>
        </p:nvSpPr>
        <p:spPr bwMode="auto">
          <a:xfrm>
            <a:off x="6069012" y="5239857"/>
            <a:ext cx="477838" cy="288925"/>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46" name="AutoShape 68"/>
          <p:cNvSpPr>
            <a:spLocks noChangeArrowheads="1"/>
          </p:cNvSpPr>
          <p:nvPr/>
        </p:nvSpPr>
        <p:spPr bwMode="auto">
          <a:xfrm>
            <a:off x="8580437" y="5239857"/>
            <a:ext cx="477838" cy="288925"/>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47" name="Rectangle 69"/>
          <p:cNvSpPr>
            <a:spLocks noChangeArrowheads="1"/>
          </p:cNvSpPr>
          <p:nvPr/>
        </p:nvSpPr>
        <p:spPr bwMode="auto">
          <a:xfrm>
            <a:off x="2157412" y="5462107"/>
            <a:ext cx="7924800" cy="228600"/>
          </a:xfrm>
          <a:prstGeom prst="rect">
            <a:avLst/>
          </a:prstGeom>
          <a:solidFill>
            <a:srgbClr val="808080"/>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People</a:t>
            </a:r>
          </a:p>
        </p:txBody>
      </p:sp>
      <p:sp>
        <p:nvSpPr>
          <p:cNvPr id="148" name="AutoShape 70"/>
          <p:cNvSpPr>
            <a:spLocks noChangeArrowheads="1"/>
          </p:cNvSpPr>
          <p:nvPr/>
        </p:nvSpPr>
        <p:spPr bwMode="auto">
          <a:xfrm>
            <a:off x="3362325" y="3523770"/>
            <a:ext cx="477837" cy="288925"/>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49" name="AutoShape 71"/>
          <p:cNvSpPr>
            <a:spLocks noChangeArrowheads="1"/>
          </p:cNvSpPr>
          <p:nvPr/>
        </p:nvSpPr>
        <p:spPr bwMode="auto">
          <a:xfrm>
            <a:off x="6062662" y="3523770"/>
            <a:ext cx="477838" cy="288925"/>
          </a:xfrm>
          <a:prstGeom prst="upArrow">
            <a:avLst>
              <a:gd name="adj1" fmla="val 50000"/>
              <a:gd name="adj2" fmla="val 25000"/>
            </a:avLst>
          </a:prstGeom>
          <a:solidFill>
            <a:srgbClr val="587993"/>
          </a:solidFill>
          <a:ln w="12700">
            <a:solidFill>
              <a:srgbClr val="587993"/>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bg2">
                  <a:lumMod val="25000"/>
                </a:schemeClr>
              </a:solidFill>
            </a:endParaRPr>
          </a:p>
        </p:txBody>
      </p:sp>
      <p:sp>
        <p:nvSpPr>
          <p:cNvPr id="150" name="Rectangle 72"/>
          <p:cNvSpPr>
            <a:spLocks noChangeArrowheads="1"/>
          </p:cNvSpPr>
          <p:nvPr/>
        </p:nvSpPr>
        <p:spPr bwMode="auto">
          <a:xfrm>
            <a:off x="5027612" y="3674582"/>
            <a:ext cx="2595563" cy="211138"/>
          </a:xfrm>
          <a:prstGeom prst="rect">
            <a:avLst/>
          </a:prstGeom>
          <a:solidFill>
            <a:srgbClr val="808080"/>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Solutions</a:t>
            </a:r>
          </a:p>
        </p:txBody>
      </p:sp>
      <p:sp>
        <p:nvSpPr>
          <p:cNvPr id="151" name="Rectangle 73"/>
          <p:cNvSpPr>
            <a:spLocks noChangeArrowheads="1"/>
          </p:cNvSpPr>
          <p:nvPr/>
        </p:nvSpPr>
        <p:spPr bwMode="auto">
          <a:xfrm>
            <a:off x="2179637" y="3674582"/>
            <a:ext cx="2774950" cy="228600"/>
          </a:xfrm>
          <a:prstGeom prst="rect">
            <a:avLst/>
          </a:prstGeom>
          <a:solidFill>
            <a:srgbClr val="808080"/>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Markets and Customers</a:t>
            </a:r>
          </a:p>
        </p:txBody>
      </p:sp>
      <p:sp>
        <p:nvSpPr>
          <p:cNvPr id="155" name="Rectangle 78"/>
          <p:cNvSpPr>
            <a:spLocks noChangeArrowheads="1"/>
          </p:cNvSpPr>
          <p:nvPr/>
        </p:nvSpPr>
        <p:spPr bwMode="auto">
          <a:xfrm>
            <a:off x="2195512" y="1113945"/>
            <a:ext cx="7848600" cy="228600"/>
          </a:xfrm>
          <a:prstGeom prst="rect">
            <a:avLst/>
          </a:prstGeom>
          <a:solidFill>
            <a:schemeClr val="bg2"/>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dirty="0">
                <a:solidFill>
                  <a:schemeClr val="bg2">
                    <a:lumMod val="25000"/>
                  </a:schemeClr>
                </a:solidFill>
                <a:latin typeface="Arial" panose="020B0604020202020204" pitchFamily="34" charset="0"/>
              </a:rPr>
              <a:t>Shareholder Value</a:t>
            </a:r>
          </a:p>
        </p:txBody>
      </p:sp>
      <p:sp>
        <p:nvSpPr>
          <p:cNvPr id="156" name="Rectangle 79"/>
          <p:cNvSpPr>
            <a:spLocks noChangeArrowheads="1"/>
          </p:cNvSpPr>
          <p:nvPr/>
        </p:nvSpPr>
        <p:spPr bwMode="auto">
          <a:xfrm>
            <a:off x="7696200" y="3674582"/>
            <a:ext cx="2363787" cy="220663"/>
          </a:xfrm>
          <a:prstGeom prst="rect">
            <a:avLst/>
          </a:prstGeom>
          <a:solidFill>
            <a:schemeClr val="bg2"/>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Operations</a:t>
            </a:r>
          </a:p>
        </p:txBody>
      </p:sp>
      <p:sp>
        <p:nvSpPr>
          <p:cNvPr id="157" name="Rectangle 80"/>
          <p:cNvSpPr>
            <a:spLocks noChangeArrowheads="1"/>
          </p:cNvSpPr>
          <p:nvPr/>
        </p:nvSpPr>
        <p:spPr bwMode="auto">
          <a:xfrm>
            <a:off x="2122104" y="5462107"/>
            <a:ext cx="7987095" cy="228600"/>
          </a:xfrm>
          <a:prstGeom prst="rect">
            <a:avLst/>
          </a:prstGeom>
          <a:solidFill>
            <a:schemeClr val="bg2"/>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People</a:t>
            </a:r>
          </a:p>
        </p:txBody>
      </p:sp>
      <p:sp>
        <p:nvSpPr>
          <p:cNvPr id="158" name="Rectangle 81"/>
          <p:cNvSpPr>
            <a:spLocks noChangeArrowheads="1"/>
          </p:cNvSpPr>
          <p:nvPr/>
        </p:nvSpPr>
        <p:spPr bwMode="auto">
          <a:xfrm>
            <a:off x="5027612" y="3674582"/>
            <a:ext cx="2595563" cy="211138"/>
          </a:xfrm>
          <a:prstGeom prst="rect">
            <a:avLst/>
          </a:prstGeom>
          <a:solidFill>
            <a:schemeClr val="bg2"/>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a:solidFill>
                  <a:schemeClr val="bg2">
                    <a:lumMod val="25000"/>
                  </a:schemeClr>
                </a:solidFill>
                <a:latin typeface="Arial" panose="020B0604020202020204" pitchFamily="34" charset="0"/>
              </a:rPr>
              <a:t>Solutions</a:t>
            </a:r>
          </a:p>
        </p:txBody>
      </p:sp>
      <p:sp>
        <p:nvSpPr>
          <p:cNvPr id="159" name="Rectangle 82"/>
          <p:cNvSpPr>
            <a:spLocks noChangeArrowheads="1"/>
          </p:cNvSpPr>
          <p:nvPr/>
        </p:nvSpPr>
        <p:spPr bwMode="auto">
          <a:xfrm>
            <a:off x="2179637" y="3674582"/>
            <a:ext cx="2774950" cy="228600"/>
          </a:xfrm>
          <a:prstGeom prst="rect">
            <a:avLst/>
          </a:prstGeom>
          <a:solidFill>
            <a:schemeClr val="bg2"/>
          </a:solidFill>
          <a:ln w="12700" algn="ctr">
            <a:solidFill>
              <a:srgbClr val="56565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200" dirty="0">
                <a:solidFill>
                  <a:schemeClr val="bg2">
                    <a:lumMod val="25000"/>
                  </a:schemeClr>
                </a:solidFill>
                <a:latin typeface="Arial" panose="020B0604020202020204" pitchFamily="34" charset="0"/>
              </a:rPr>
              <a:t>Markets and Customers</a:t>
            </a:r>
          </a:p>
        </p:txBody>
      </p:sp>
      <p:grpSp>
        <p:nvGrpSpPr>
          <p:cNvPr id="5" name="Group 4">
            <a:extLst>
              <a:ext uri="{FF2B5EF4-FFF2-40B4-BE49-F238E27FC236}">
                <a16:creationId xmlns:a16="http://schemas.microsoft.com/office/drawing/2014/main" id="{55EB4608-1C06-FD41-A441-93A466AF355A}"/>
              </a:ext>
            </a:extLst>
          </p:cNvPr>
          <p:cNvGrpSpPr/>
          <p:nvPr/>
        </p:nvGrpSpPr>
        <p:grpSpPr>
          <a:xfrm>
            <a:off x="2192444" y="2521410"/>
            <a:ext cx="5430732" cy="965827"/>
            <a:chOff x="2195512" y="2521410"/>
            <a:chExt cx="5958583" cy="965827"/>
          </a:xfrm>
        </p:grpSpPr>
        <p:sp>
          <p:nvSpPr>
            <p:cNvPr id="161" name="Oval 44">
              <a:extLst>
                <a:ext uri="{FF2B5EF4-FFF2-40B4-BE49-F238E27FC236}">
                  <a16:creationId xmlns:a16="http://schemas.microsoft.com/office/drawing/2014/main" id="{B044CFDF-0915-D74B-9593-C7425E9CC5AA}"/>
                </a:ext>
              </a:extLst>
            </p:cNvPr>
            <p:cNvSpPr>
              <a:spLocks noChangeArrowheads="1"/>
            </p:cNvSpPr>
            <p:nvPr/>
          </p:nvSpPr>
          <p:spPr bwMode="auto">
            <a:xfrm>
              <a:off x="4218886" y="2741650"/>
              <a:ext cx="1754188" cy="425450"/>
            </a:xfrm>
            <a:prstGeom prst="ellipse">
              <a:avLst/>
            </a:prstGeom>
            <a:solidFill>
              <a:srgbClr val="D3D6E3"/>
            </a:solidFill>
            <a:ln w="12700" algn="ctr">
              <a:solidFill>
                <a:schemeClr val="bg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bg2">
                      <a:lumMod val="25000"/>
                    </a:schemeClr>
                  </a:solidFill>
                  <a:latin typeface="Arial" panose="020B0604020202020204" pitchFamily="34" charset="0"/>
                </a:rPr>
                <a:t>Ensure Satisfied Customers</a:t>
              </a:r>
            </a:p>
          </p:txBody>
        </p:sp>
        <p:sp>
          <p:nvSpPr>
            <p:cNvPr id="57" name="Rectangle 83">
              <a:extLst>
                <a:ext uri="{FF2B5EF4-FFF2-40B4-BE49-F238E27FC236}">
                  <a16:creationId xmlns:a16="http://schemas.microsoft.com/office/drawing/2014/main" id="{F4936F9A-9F99-9147-970D-EBB895E116D5}"/>
                </a:ext>
              </a:extLst>
            </p:cNvPr>
            <p:cNvSpPr>
              <a:spLocks noChangeArrowheads="1"/>
            </p:cNvSpPr>
            <p:nvPr/>
          </p:nvSpPr>
          <p:spPr bwMode="auto">
            <a:xfrm>
              <a:off x="2195512" y="2521410"/>
              <a:ext cx="5958583" cy="172677"/>
            </a:xfrm>
            <a:prstGeom prst="rect">
              <a:avLst/>
            </a:prstGeom>
            <a:noFill/>
            <a:ln w="12700"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00" dirty="0">
                  <a:solidFill>
                    <a:schemeClr val="bg2">
                      <a:lumMod val="25000"/>
                    </a:schemeClr>
                  </a:solidFill>
                  <a:latin typeface="Arial" panose="020B0604020202020204" pitchFamily="34" charset="0"/>
                </a:rPr>
                <a:t>Segments:  Business Units and Functions</a:t>
              </a:r>
            </a:p>
          </p:txBody>
        </p:sp>
        <p:sp>
          <p:nvSpPr>
            <p:cNvPr id="58" name="Rectangle 13">
              <a:extLst>
                <a:ext uri="{FF2B5EF4-FFF2-40B4-BE49-F238E27FC236}">
                  <a16:creationId xmlns:a16="http://schemas.microsoft.com/office/drawing/2014/main" id="{32DF67BC-E28A-6640-B570-4902906032A1}"/>
                </a:ext>
              </a:extLst>
            </p:cNvPr>
            <p:cNvSpPr>
              <a:spLocks noChangeArrowheads="1"/>
            </p:cNvSpPr>
            <p:nvPr/>
          </p:nvSpPr>
          <p:spPr bwMode="auto">
            <a:xfrm>
              <a:off x="2203790" y="3255762"/>
              <a:ext cx="1448436" cy="23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2075" tIns="46038" rIns="92075" bIns="46038">
              <a:spAutoFit/>
            </a:bodyPr>
            <a:lstStyle>
              <a:lvl1pPr marL="177800" indent="-1778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00" i="1" dirty="0">
                  <a:solidFill>
                    <a:schemeClr val="bg2">
                      <a:lumMod val="25000"/>
                    </a:schemeClr>
                  </a:solidFill>
                  <a:latin typeface="Arial" panose="020B0604020202020204" pitchFamily="34" charset="0"/>
                </a:rPr>
                <a:t>Value Proposition:</a:t>
              </a:r>
            </a:p>
          </p:txBody>
        </p:sp>
      </p:grpSp>
      <p:sp>
        <p:nvSpPr>
          <p:cNvPr id="60" name="Line 23">
            <a:extLst>
              <a:ext uri="{FF2B5EF4-FFF2-40B4-BE49-F238E27FC236}">
                <a16:creationId xmlns:a16="http://schemas.microsoft.com/office/drawing/2014/main" id="{A3FCF653-3CDF-234C-8541-7F9E56032912}"/>
              </a:ext>
            </a:extLst>
          </p:cNvPr>
          <p:cNvSpPr>
            <a:spLocks noChangeShapeType="1"/>
          </p:cNvSpPr>
          <p:nvPr/>
        </p:nvSpPr>
        <p:spPr bwMode="auto">
          <a:xfrm>
            <a:off x="1319212" y="3525422"/>
            <a:ext cx="8763000" cy="0"/>
          </a:xfrm>
          <a:prstGeom prst="line">
            <a:avLst/>
          </a:prstGeom>
          <a:noFill/>
          <a:ln w="12700">
            <a:solidFill>
              <a:schemeClr val="tx1"/>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chemeClr val="bg2">
                  <a:lumMod val="25000"/>
                </a:schemeClr>
              </a:solidFill>
            </a:endParaRPr>
          </a:p>
        </p:txBody>
      </p:sp>
      <p:sp>
        <p:nvSpPr>
          <p:cNvPr id="6" name="Rectangle 5">
            <a:extLst>
              <a:ext uri="{FF2B5EF4-FFF2-40B4-BE49-F238E27FC236}">
                <a16:creationId xmlns:a16="http://schemas.microsoft.com/office/drawing/2014/main" id="{83C18BF4-0D6C-904D-A311-AE8D6D42039E}"/>
              </a:ext>
            </a:extLst>
          </p:cNvPr>
          <p:cNvSpPr/>
          <p:nvPr/>
        </p:nvSpPr>
        <p:spPr>
          <a:xfrm flipH="1">
            <a:off x="2199146" y="2387990"/>
            <a:ext cx="5424027" cy="1083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113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AutoShape 3">
            <a:extLst>
              <a:ext uri="{FF2B5EF4-FFF2-40B4-BE49-F238E27FC236}">
                <a16:creationId xmlns:a16="http://schemas.microsoft.com/office/drawing/2014/main" id="{3C1C46F6-CA2D-7748-8E2E-09CB4FA4EBB4}"/>
              </a:ext>
            </a:extLst>
          </p:cNvPr>
          <p:cNvSpPr>
            <a:spLocks noChangeArrowheads="1"/>
          </p:cNvSpPr>
          <p:nvPr/>
        </p:nvSpPr>
        <p:spPr bwMode="auto">
          <a:xfrm>
            <a:off x="5044215" y="3571858"/>
            <a:ext cx="305904" cy="267777"/>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5</a:t>
            </a:fld>
            <a:endParaRPr lang="en-US"/>
          </a:p>
        </p:txBody>
      </p:sp>
      <p:sp>
        <p:nvSpPr>
          <p:cNvPr id="4" name="Content Placeholder 3"/>
          <p:cNvSpPr>
            <a:spLocks noGrp="1"/>
          </p:cNvSpPr>
          <p:nvPr>
            <p:ph sz="quarter" idx="13"/>
          </p:nvPr>
        </p:nvSpPr>
        <p:spPr/>
        <p:txBody>
          <a:bodyPr/>
          <a:lstStyle/>
          <a:p>
            <a:r>
              <a:rPr lang="en-US" altLang="en-US" dirty="0"/>
              <a:t>Retail Strategy Map Example</a:t>
            </a:r>
            <a:endParaRPr lang="en-US" dirty="0"/>
          </a:p>
        </p:txBody>
      </p:sp>
      <p:sp>
        <p:nvSpPr>
          <p:cNvPr id="8" name="AutoShape 15"/>
          <p:cNvSpPr>
            <a:spLocks noChangeArrowheads="1"/>
          </p:cNvSpPr>
          <p:nvPr/>
        </p:nvSpPr>
        <p:spPr bwMode="auto">
          <a:xfrm>
            <a:off x="4890764" y="3479768"/>
            <a:ext cx="270852" cy="72330"/>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0" name="AutoShape 2"/>
          <p:cNvSpPr>
            <a:spLocks noChangeArrowheads="1"/>
          </p:cNvSpPr>
          <p:nvPr/>
        </p:nvSpPr>
        <p:spPr bwMode="auto">
          <a:xfrm>
            <a:off x="3070422" y="5468412"/>
            <a:ext cx="305904" cy="267777"/>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1" name="AutoShape 3"/>
          <p:cNvSpPr>
            <a:spLocks noChangeArrowheads="1"/>
          </p:cNvSpPr>
          <p:nvPr/>
        </p:nvSpPr>
        <p:spPr bwMode="auto">
          <a:xfrm>
            <a:off x="6103966" y="5468412"/>
            <a:ext cx="305904" cy="267777"/>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2" name="AutoShape 4"/>
          <p:cNvSpPr>
            <a:spLocks noChangeArrowheads="1"/>
          </p:cNvSpPr>
          <p:nvPr/>
        </p:nvSpPr>
        <p:spPr bwMode="auto">
          <a:xfrm>
            <a:off x="8560755" y="5468412"/>
            <a:ext cx="305904" cy="267777"/>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3" name="Rectangle 5"/>
          <p:cNvSpPr>
            <a:spLocks noChangeArrowheads="1"/>
          </p:cNvSpPr>
          <p:nvPr/>
        </p:nvSpPr>
        <p:spPr bwMode="auto">
          <a:xfrm>
            <a:off x="1999760" y="5879311"/>
            <a:ext cx="8536622" cy="566333"/>
          </a:xfrm>
          <a:prstGeom prst="rect">
            <a:avLst/>
          </a:prstGeom>
          <a:solidFill>
            <a:schemeClr val="bg1"/>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4" name="Oval 7"/>
          <p:cNvSpPr>
            <a:spLocks noChangeArrowheads="1"/>
          </p:cNvSpPr>
          <p:nvPr/>
        </p:nvSpPr>
        <p:spPr bwMode="auto">
          <a:xfrm>
            <a:off x="8242105" y="5982421"/>
            <a:ext cx="2026611" cy="412438"/>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dirty="0">
                <a:solidFill>
                  <a:schemeClr val="tx1">
                    <a:lumMod val="85000"/>
                    <a:lumOff val="15000"/>
                  </a:schemeClr>
                </a:solidFill>
                <a:latin typeface="Arial" panose="020B0604020202020204" pitchFamily="34" charset="0"/>
              </a:rPr>
              <a:t>Customer and Performance-Focused Culture and Leadership</a:t>
            </a:r>
          </a:p>
        </p:txBody>
      </p:sp>
      <p:sp>
        <p:nvSpPr>
          <p:cNvPr id="15" name="Oval 8"/>
          <p:cNvSpPr>
            <a:spLocks noChangeArrowheads="1"/>
          </p:cNvSpPr>
          <p:nvPr/>
        </p:nvSpPr>
        <p:spPr bwMode="auto">
          <a:xfrm>
            <a:off x="2477734" y="5973187"/>
            <a:ext cx="1911898" cy="446295"/>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dirty="0">
                <a:solidFill>
                  <a:schemeClr val="tx1">
                    <a:lumMod val="85000"/>
                    <a:lumOff val="15000"/>
                  </a:schemeClr>
                </a:solidFill>
                <a:latin typeface="Arial" panose="020B0604020202020204" pitchFamily="34" charset="0"/>
              </a:rPr>
              <a:t>IT Systems to Support Strategy &amp; Execution</a:t>
            </a:r>
          </a:p>
        </p:txBody>
      </p:sp>
      <p:sp>
        <p:nvSpPr>
          <p:cNvPr id="16" name="Oval 9"/>
          <p:cNvSpPr>
            <a:spLocks noChangeArrowheads="1"/>
          </p:cNvSpPr>
          <p:nvPr/>
        </p:nvSpPr>
        <p:spPr bwMode="auto">
          <a:xfrm>
            <a:off x="5273885" y="5977804"/>
            <a:ext cx="2083968" cy="424750"/>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dirty="0">
                <a:solidFill>
                  <a:schemeClr val="tx1">
                    <a:lumMod val="85000"/>
                    <a:lumOff val="15000"/>
                  </a:schemeClr>
                </a:solidFill>
                <a:latin typeface="Arial" panose="020B0604020202020204" pitchFamily="34" charset="0"/>
              </a:rPr>
              <a:t>Hire, Develop &amp; Retain Superior, Diverse Employees</a:t>
            </a:r>
          </a:p>
        </p:txBody>
      </p:sp>
      <p:sp>
        <p:nvSpPr>
          <p:cNvPr id="17" name="Text Box 11"/>
          <p:cNvSpPr txBox="1">
            <a:spLocks noChangeAspect="1" noChangeArrowheads="1"/>
          </p:cNvSpPr>
          <p:nvPr/>
        </p:nvSpPr>
        <p:spPr bwMode="auto">
          <a:xfrm>
            <a:off x="1999760" y="5662319"/>
            <a:ext cx="8527063" cy="289322"/>
          </a:xfrm>
          <a:prstGeom prst="rect">
            <a:avLst/>
          </a:prstGeom>
          <a:solidFill>
            <a:schemeClr val="bg2"/>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solidFill>
                  <a:schemeClr val="tx1">
                    <a:lumMod val="85000"/>
                    <a:lumOff val="15000"/>
                  </a:schemeClr>
                </a:solidFill>
                <a:latin typeface="Arial" panose="020B0604020202020204" pitchFamily="34" charset="0"/>
              </a:rPr>
              <a:t>Develop a Customer Focused Organization</a:t>
            </a:r>
          </a:p>
        </p:txBody>
      </p:sp>
      <p:sp>
        <p:nvSpPr>
          <p:cNvPr id="18" name="AutoShape 12"/>
          <p:cNvSpPr>
            <a:spLocks noChangeArrowheads="1"/>
          </p:cNvSpPr>
          <p:nvPr/>
        </p:nvSpPr>
        <p:spPr bwMode="auto">
          <a:xfrm>
            <a:off x="9318814" y="2467461"/>
            <a:ext cx="305904" cy="1148144"/>
          </a:xfrm>
          <a:prstGeom prst="upArrow">
            <a:avLst>
              <a:gd name="adj1" fmla="val 50000"/>
              <a:gd name="adj2" fmla="val 94792"/>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19" name="Rectangle 13"/>
          <p:cNvSpPr>
            <a:spLocks noChangeArrowheads="1"/>
          </p:cNvSpPr>
          <p:nvPr/>
        </p:nvSpPr>
        <p:spPr bwMode="auto">
          <a:xfrm rot="16200000">
            <a:off x="1245920" y="2816382"/>
            <a:ext cx="1099813" cy="280411"/>
          </a:xfrm>
          <a:prstGeom prst="rect">
            <a:avLst/>
          </a:prstGeom>
          <a:noFill/>
          <a:ln w="12700">
            <a:solidFill>
              <a:schemeClr val="bg2">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9212" tIns="23812" rIns="49212" bIns="23812" anchor="ctr"/>
          <a:lstStyle>
            <a:lvl1pPr defTabSz="436563">
              <a:spcBef>
                <a:spcPct val="35000"/>
              </a:spcBef>
              <a:defRPr sz="1600" b="1">
                <a:solidFill>
                  <a:schemeClr val="tx1"/>
                </a:solidFill>
                <a:latin typeface="Arial Narrow" panose="020B0606020202030204" pitchFamily="34" charset="0"/>
              </a:defRPr>
            </a:lvl1pPr>
            <a:lvl2pPr marL="742950" indent="-285750" defTabSz="436563">
              <a:spcBef>
                <a:spcPct val="35000"/>
              </a:spcBef>
              <a:defRPr sz="1600" b="1">
                <a:solidFill>
                  <a:schemeClr val="tx1"/>
                </a:solidFill>
                <a:latin typeface="Arial Narrow" panose="020B0606020202030204" pitchFamily="34" charset="0"/>
              </a:defRPr>
            </a:lvl2pPr>
            <a:lvl3pPr marL="1143000" indent="-228600" defTabSz="436563">
              <a:spcBef>
                <a:spcPct val="35000"/>
              </a:spcBef>
              <a:defRPr sz="1600" b="1">
                <a:solidFill>
                  <a:schemeClr val="tx1"/>
                </a:solidFill>
                <a:latin typeface="Arial Narrow" panose="020B0606020202030204" pitchFamily="34" charset="0"/>
              </a:defRPr>
            </a:lvl3pPr>
            <a:lvl4pPr marL="1600200" indent="-228600" defTabSz="436563">
              <a:spcBef>
                <a:spcPct val="35000"/>
              </a:spcBef>
              <a:defRPr sz="1600" b="1">
                <a:solidFill>
                  <a:schemeClr val="tx1"/>
                </a:solidFill>
                <a:latin typeface="Arial Narrow" panose="020B0606020202030204" pitchFamily="34" charset="0"/>
              </a:defRPr>
            </a:lvl4pPr>
            <a:lvl5pPr marL="2057400" indent="-228600" defTabSz="436563">
              <a:spcBef>
                <a:spcPct val="35000"/>
              </a:spcBef>
              <a:defRPr sz="1600" b="1">
                <a:solidFill>
                  <a:schemeClr val="tx1"/>
                </a:solidFill>
                <a:latin typeface="Arial Narrow" panose="020B0606020202030204" pitchFamily="34" charset="0"/>
              </a:defRPr>
            </a:lvl5pPr>
            <a:lvl6pPr marL="2514600" indent="-228600" defTabSz="43656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43656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43656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43656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solidFill>
                  <a:schemeClr val="tx1">
                    <a:lumMod val="85000"/>
                    <a:lumOff val="15000"/>
                  </a:schemeClr>
                </a:solidFill>
                <a:latin typeface="Arial" panose="020B0604020202020204" pitchFamily="34" charset="0"/>
              </a:rPr>
              <a:t>Customer</a:t>
            </a:r>
          </a:p>
        </p:txBody>
      </p:sp>
      <p:sp>
        <p:nvSpPr>
          <p:cNvPr id="20" name="AutoShape 14"/>
          <p:cNvSpPr>
            <a:spLocks noChangeArrowheads="1"/>
          </p:cNvSpPr>
          <p:nvPr/>
        </p:nvSpPr>
        <p:spPr bwMode="auto">
          <a:xfrm>
            <a:off x="2985093" y="3595967"/>
            <a:ext cx="270852" cy="116519"/>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24" name="Rectangle 20"/>
          <p:cNvSpPr>
            <a:spLocks noChangeArrowheads="1"/>
          </p:cNvSpPr>
          <p:nvPr/>
        </p:nvSpPr>
        <p:spPr bwMode="auto">
          <a:xfrm rot="16200000">
            <a:off x="923429" y="4455809"/>
            <a:ext cx="1743199" cy="282005"/>
          </a:xfrm>
          <a:prstGeom prst="rect">
            <a:avLst/>
          </a:prstGeom>
          <a:noFill/>
          <a:ln w="12700">
            <a:solidFill>
              <a:schemeClr val="bg2">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9212" tIns="23812" rIns="49212" bIns="23812" anchor="ctr"/>
          <a:lstStyle>
            <a:lvl1pPr defTabSz="436563">
              <a:spcBef>
                <a:spcPct val="35000"/>
              </a:spcBef>
              <a:defRPr sz="1600" b="1">
                <a:solidFill>
                  <a:schemeClr val="tx1"/>
                </a:solidFill>
                <a:latin typeface="Arial Narrow" panose="020B0606020202030204" pitchFamily="34" charset="0"/>
              </a:defRPr>
            </a:lvl1pPr>
            <a:lvl2pPr marL="742950" indent="-285750" defTabSz="436563">
              <a:spcBef>
                <a:spcPct val="35000"/>
              </a:spcBef>
              <a:defRPr sz="1600" b="1">
                <a:solidFill>
                  <a:schemeClr val="tx1"/>
                </a:solidFill>
                <a:latin typeface="Arial Narrow" panose="020B0606020202030204" pitchFamily="34" charset="0"/>
              </a:defRPr>
            </a:lvl2pPr>
            <a:lvl3pPr marL="1143000" indent="-228600" defTabSz="436563">
              <a:spcBef>
                <a:spcPct val="35000"/>
              </a:spcBef>
              <a:defRPr sz="1600" b="1">
                <a:solidFill>
                  <a:schemeClr val="tx1"/>
                </a:solidFill>
                <a:latin typeface="Arial Narrow" panose="020B0606020202030204" pitchFamily="34" charset="0"/>
              </a:defRPr>
            </a:lvl3pPr>
            <a:lvl4pPr marL="1600200" indent="-228600" defTabSz="436563">
              <a:spcBef>
                <a:spcPct val="35000"/>
              </a:spcBef>
              <a:defRPr sz="1600" b="1">
                <a:solidFill>
                  <a:schemeClr val="tx1"/>
                </a:solidFill>
                <a:latin typeface="Arial Narrow" panose="020B0606020202030204" pitchFamily="34" charset="0"/>
              </a:defRPr>
            </a:lvl4pPr>
            <a:lvl5pPr marL="2057400" indent="-228600" defTabSz="436563">
              <a:spcBef>
                <a:spcPct val="35000"/>
              </a:spcBef>
              <a:defRPr sz="1600" b="1">
                <a:solidFill>
                  <a:schemeClr val="tx1"/>
                </a:solidFill>
                <a:latin typeface="Arial Narrow" panose="020B0606020202030204" pitchFamily="34" charset="0"/>
              </a:defRPr>
            </a:lvl5pPr>
            <a:lvl6pPr marL="2514600" indent="-228600" defTabSz="43656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43656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43656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43656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solidFill>
                  <a:schemeClr val="tx1">
                    <a:lumMod val="85000"/>
                    <a:lumOff val="15000"/>
                  </a:schemeClr>
                </a:solidFill>
                <a:latin typeface="Arial" panose="020B0604020202020204" pitchFamily="34" charset="0"/>
              </a:rPr>
              <a:t>Internal</a:t>
            </a:r>
          </a:p>
        </p:txBody>
      </p:sp>
      <p:sp>
        <p:nvSpPr>
          <p:cNvPr id="45" name="Rectangle 43"/>
          <p:cNvSpPr>
            <a:spLocks noChangeAspect="1" noChangeArrowheads="1"/>
          </p:cNvSpPr>
          <p:nvPr/>
        </p:nvSpPr>
        <p:spPr bwMode="auto">
          <a:xfrm>
            <a:off x="2044662" y="2361081"/>
            <a:ext cx="6123726" cy="1145413"/>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00" b="0">
              <a:solidFill>
                <a:schemeClr val="tx1">
                  <a:lumMod val="85000"/>
                  <a:lumOff val="15000"/>
                </a:schemeClr>
              </a:solidFill>
              <a:latin typeface="Arial" panose="020B0604020202020204" pitchFamily="34" charset="0"/>
            </a:endParaRPr>
          </a:p>
        </p:txBody>
      </p:sp>
      <p:sp>
        <p:nvSpPr>
          <p:cNvPr id="46" name="Text Box 44"/>
          <p:cNvSpPr txBox="1">
            <a:spLocks noChangeAspect="1" noChangeArrowheads="1"/>
          </p:cNvSpPr>
          <p:nvPr/>
        </p:nvSpPr>
        <p:spPr bwMode="auto">
          <a:xfrm>
            <a:off x="2037797" y="3240022"/>
            <a:ext cx="6139691" cy="267777"/>
          </a:xfrm>
          <a:prstGeom prst="rect">
            <a:avLst/>
          </a:prstGeom>
          <a:noFill/>
          <a:ln w="12700">
            <a:noFill/>
            <a:miter lim="800000"/>
            <a:headEnd/>
            <a:tailEnd/>
          </a:ln>
          <a:effec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00" dirty="0">
                <a:solidFill>
                  <a:schemeClr val="tx1">
                    <a:lumMod val="85000"/>
                    <a:lumOff val="15000"/>
                  </a:schemeClr>
                </a:solidFill>
                <a:latin typeface="Arial" panose="020B0604020202020204" pitchFamily="34" charset="0"/>
              </a:rPr>
              <a:t>Value Proposition:  </a:t>
            </a:r>
          </a:p>
          <a:p>
            <a:pPr>
              <a:lnSpc>
                <a:spcPct val="90000"/>
              </a:lnSpc>
              <a:spcBef>
                <a:spcPct val="0"/>
              </a:spcBef>
            </a:pPr>
            <a:r>
              <a:rPr lang="en-US" altLang="en-US" sz="1000" dirty="0">
                <a:solidFill>
                  <a:schemeClr val="tx1">
                    <a:lumMod val="85000"/>
                    <a:lumOff val="15000"/>
                  </a:schemeClr>
                </a:solidFill>
                <a:latin typeface="Arial" panose="020B0604020202020204" pitchFamily="34" charset="0"/>
              </a:rPr>
              <a:t>On Trend &amp; Distinctive; Compelling Value; Consistent Availability; Great “In Store Experience”</a:t>
            </a:r>
            <a:endParaRPr lang="en-US" altLang="en-US" sz="1050" dirty="0">
              <a:solidFill>
                <a:schemeClr val="tx1">
                  <a:lumMod val="85000"/>
                  <a:lumOff val="15000"/>
                </a:schemeClr>
              </a:solidFill>
              <a:latin typeface="Arial" panose="020B0604020202020204" pitchFamily="34" charset="0"/>
            </a:endParaRPr>
          </a:p>
        </p:txBody>
      </p:sp>
      <p:sp>
        <p:nvSpPr>
          <p:cNvPr id="76" name="Rectangle 78"/>
          <p:cNvSpPr>
            <a:spLocks noChangeAspect="1" noChangeArrowheads="1"/>
          </p:cNvSpPr>
          <p:nvPr/>
        </p:nvSpPr>
        <p:spPr bwMode="auto">
          <a:xfrm>
            <a:off x="2047556" y="1364805"/>
            <a:ext cx="8402763" cy="974154"/>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800" b="0">
              <a:solidFill>
                <a:schemeClr val="tx1">
                  <a:lumMod val="85000"/>
                  <a:lumOff val="15000"/>
                </a:schemeClr>
              </a:solidFill>
              <a:latin typeface="Arial" panose="020B0604020202020204" pitchFamily="34" charset="0"/>
            </a:endParaRPr>
          </a:p>
        </p:txBody>
      </p:sp>
      <p:sp>
        <p:nvSpPr>
          <p:cNvPr id="78" name="Rectangle 80"/>
          <p:cNvSpPr>
            <a:spLocks noChangeArrowheads="1"/>
          </p:cNvSpPr>
          <p:nvPr/>
        </p:nvSpPr>
        <p:spPr bwMode="auto">
          <a:xfrm rot="16200000">
            <a:off x="1234877" y="1546239"/>
            <a:ext cx="1121895" cy="280412"/>
          </a:xfrm>
          <a:prstGeom prst="rect">
            <a:avLst/>
          </a:prstGeom>
          <a:noFill/>
          <a:ln w="12700">
            <a:solidFill>
              <a:schemeClr val="bg2">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9212" tIns="23812" rIns="49212" bIns="23812" anchor="ctr"/>
          <a:lstStyle>
            <a:lvl1pPr defTabSz="436563">
              <a:spcBef>
                <a:spcPct val="35000"/>
              </a:spcBef>
              <a:defRPr sz="1600" b="1">
                <a:solidFill>
                  <a:schemeClr val="tx1"/>
                </a:solidFill>
                <a:latin typeface="Arial Narrow" panose="020B0606020202030204" pitchFamily="34" charset="0"/>
              </a:defRPr>
            </a:lvl1pPr>
            <a:lvl2pPr marL="742950" indent="-285750" defTabSz="436563">
              <a:spcBef>
                <a:spcPct val="35000"/>
              </a:spcBef>
              <a:defRPr sz="1600" b="1">
                <a:solidFill>
                  <a:schemeClr val="tx1"/>
                </a:solidFill>
                <a:latin typeface="Arial Narrow" panose="020B0606020202030204" pitchFamily="34" charset="0"/>
              </a:defRPr>
            </a:lvl2pPr>
            <a:lvl3pPr marL="1143000" indent="-228600" defTabSz="436563">
              <a:spcBef>
                <a:spcPct val="35000"/>
              </a:spcBef>
              <a:defRPr sz="1600" b="1">
                <a:solidFill>
                  <a:schemeClr val="tx1"/>
                </a:solidFill>
                <a:latin typeface="Arial Narrow" panose="020B0606020202030204" pitchFamily="34" charset="0"/>
              </a:defRPr>
            </a:lvl3pPr>
            <a:lvl4pPr marL="1600200" indent="-228600" defTabSz="436563">
              <a:spcBef>
                <a:spcPct val="35000"/>
              </a:spcBef>
              <a:defRPr sz="1600" b="1">
                <a:solidFill>
                  <a:schemeClr val="tx1"/>
                </a:solidFill>
                <a:latin typeface="Arial Narrow" panose="020B0606020202030204" pitchFamily="34" charset="0"/>
              </a:defRPr>
            </a:lvl4pPr>
            <a:lvl5pPr marL="2057400" indent="-228600" defTabSz="436563">
              <a:spcBef>
                <a:spcPct val="35000"/>
              </a:spcBef>
              <a:defRPr sz="1600" b="1">
                <a:solidFill>
                  <a:schemeClr val="tx1"/>
                </a:solidFill>
                <a:latin typeface="Arial Narrow" panose="020B0606020202030204" pitchFamily="34" charset="0"/>
              </a:defRPr>
            </a:lvl5pPr>
            <a:lvl6pPr marL="2514600" indent="-228600" defTabSz="43656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43656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43656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43656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solidFill>
                  <a:schemeClr val="tx1">
                    <a:lumMod val="85000"/>
                    <a:lumOff val="15000"/>
                  </a:schemeClr>
                </a:solidFill>
                <a:latin typeface="Arial" panose="020B0604020202020204" pitchFamily="34" charset="0"/>
              </a:rPr>
              <a:t>Financial</a:t>
            </a:r>
          </a:p>
        </p:txBody>
      </p:sp>
      <p:sp>
        <p:nvSpPr>
          <p:cNvPr id="82" name="Oval 84"/>
          <p:cNvSpPr>
            <a:spLocks noChangeArrowheads="1"/>
          </p:cNvSpPr>
          <p:nvPr/>
        </p:nvSpPr>
        <p:spPr bwMode="auto">
          <a:xfrm>
            <a:off x="5441175" y="1410203"/>
            <a:ext cx="1758946" cy="367809"/>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a:solidFill>
                  <a:schemeClr val="tx1">
                    <a:lumMod val="85000"/>
                    <a:lumOff val="15000"/>
                  </a:schemeClr>
                </a:solidFill>
                <a:latin typeface="Arial" panose="020B0604020202020204" pitchFamily="34" charset="0"/>
              </a:rPr>
              <a:t>Maximize return on Invested Capital</a:t>
            </a:r>
          </a:p>
        </p:txBody>
      </p:sp>
      <p:sp>
        <p:nvSpPr>
          <p:cNvPr id="84" name="Oval 86"/>
          <p:cNvSpPr>
            <a:spLocks noChangeArrowheads="1"/>
          </p:cNvSpPr>
          <p:nvPr/>
        </p:nvSpPr>
        <p:spPr bwMode="auto">
          <a:xfrm>
            <a:off x="8755927" y="1626426"/>
            <a:ext cx="1292124" cy="429367"/>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a:solidFill>
                  <a:schemeClr val="tx1">
                    <a:lumMod val="85000"/>
                    <a:lumOff val="15000"/>
                  </a:schemeClr>
                </a:solidFill>
                <a:latin typeface="Arial" panose="020B0604020202020204" pitchFamily="34" charset="0"/>
              </a:rPr>
              <a:t>Optimize Operational Costs</a:t>
            </a:r>
          </a:p>
        </p:txBody>
      </p:sp>
      <p:sp>
        <p:nvSpPr>
          <p:cNvPr id="85" name="Text Box 87"/>
          <p:cNvSpPr txBox="1">
            <a:spLocks noChangeAspect="1" noChangeArrowheads="1"/>
          </p:cNvSpPr>
          <p:nvPr/>
        </p:nvSpPr>
        <p:spPr bwMode="auto">
          <a:xfrm>
            <a:off x="2037998" y="1142426"/>
            <a:ext cx="8412349" cy="223148"/>
          </a:xfrm>
          <a:prstGeom prst="rect">
            <a:avLst/>
          </a:prstGeom>
          <a:solidFill>
            <a:schemeClr val="bg2"/>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solidFill>
                  <a:schemeClr val="tx1">
                    <a:lumMod val="85000"/>
                    <a:lumOff val="15000"/>
                  </a:schemeClr>
                </a:solidFill>
                <a:latin typeface="Arial" panose="020B0604020202020204" pitchFamily="34" charset="0"/>
              </a:rPr>
              <a:t>Vision:  Meet our Financial Targets to Fund our Growth and Reward our Stakeholders</a:t>
            </a:r>
          </a:p>
        </p:txBody>
      </p:sp>
      <p:sp>
        <p:nvSpPr>
          <p:cNvPr id="86" name="Arc 88"/>
          <p:cNvSpPr>
            <a:spLocks/>
          </p:cNvSpPr>
          <p:nvPr/>
        </p:nvSpPr>
        <p:spPr bwMode="auto">
          <a:xfrm flipH="1">
            <a:off x="3656737" y="1442521"/>
            <a:ext cx="1848168" cy="184674"/>
          </a:xfrm>
          <a:custGeom>
            <a:avLst/>
            <a:gdLst>
              <a:gd name="T0" fmla="*/ 0 w 21600"/>
              <a:gd name="T1" fmla="*/ 0 h 21600"/>
              <a:gd name="T2" fmla="*/ 1841500 w 21600"/>
              <a:gd name="T3" fmla="*/ 190500 h 21600"/>
              <a:gd name="T4" fmla="*/ 0 w 21600"/>
              <a:gd name="T5" fmla="*/ 190500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bg2">
                <a:lumMod val="50000"/>
              </a:schemeClr>
            </a:solidFill>
            <a:round/>
            <a:headEnd type="triangle" w="med" len="med"/>
            <a:tailEn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chemeClr val="tx1">
                  <a:lumMod val="85000"/>
                  <a:lumOff val="15000"/>
                </a:schemeClr>
              </a:solidFill>
            </a:endParaRPr>
          </a:p>
        </p:txBody>
      </p:sp>
      <p:sp>
        <p:nvSpPr>
          <p:cNvPr id="87" name="Arc 89"/>
          <p:cNvSpPr>
            <a:spLocks/>
          </p:cNvSpPr>
          <p:nvPr/>
        </p:nvSpPr>
        <p:spPr bwMode="auto">
          <a:xfrm rot="585146" flipH="1">
            <a:off x="7160290" y="1484073"/>
            <a:ext cx="2029798" cy="132350"/>
          </a:xfrm>
          <a:custGeom>
            <a:avLst/>
            <a:gdLst>
              <a:gd name="T0" fmla="*/ 0 w 24048"/>
              <a:gd name="T1" fmla="*/ 879 h 21600"/>
              <a:gd name="T2" fmla="*/ 2022475 w 24048"/>
              <a:gd name="T3" fmla="*/ 136525 h 21600"/>
              <a:gd name="T4" fmla="*/ 205881 w 24048"/>
              <a:gd name="T5" fmla="*/ 136525 h 21600"/>
              <a:gd name="T6" fmla="*/ 0 60000 65536"/>
              <a:gd name="T7" fmla="*/ 0 60000 65536"/>
              <a:gd name="T8" fmla="*/ 0 60000 65536"/>
            </a:gdLst>
            <a:ahLst/>
            <a:cxnLst>
              <a:cxn ang="T6">
                <a:pos x="T0" y="T1"/>
              </a:cxn>
              <a:cxn ang="T7">
                <a:pos x="T2" y="T3"/>
              </a:cxn>
              <a:cxn ang="T8">
                <a:pos x="T4" y="T5"/>
              </a:cxn>
            </a:cxnLst>
            <a:rect l="0" t="0" r="r" b="b"/>
            <a:pathLst>
              <a:path w="24048" h="21600" fill="none" extrusionOk="0">
                <a:moveTo>
                  <a:pt x="0" y="139"/>
                </a:moveTo>
                <a:cubicBezTo>
                  <a:pt x="812" y="46"/>
                  <a:pt x="1630" y="0"/>
                  <a:pt x="2448" y="0"/>
                </a:cubicBezTo>
                <a:cubicBezTo>
                  <a:pt x="14377" y="0"/>
                  <a:pt x="24048" y="9670"/>
                  <a:pt x="24048" y="21600"/>
                </a:cubicBezTo>
              </a:path>
              <a:path w="24048" h="21600" stroke="0" extrusionOk="0">
                <a:moveTo>
                  <a:pt x="0" y="139"/>
                </a:moveTo>
                <a:cubicBezTo>
                  <a:pt x="812" y="46"/>
                  <a:pt x="1630" y="0"/>
                  <a:pt x="2448" y="0"/>
                </a:cubicBezTo>
                <a:cubicBezTo>
                  <a:pt x="14377" y="0"/>
                  <a:pt x="24048" y="9670"/>
                  <a:pt x="24048" y="21600"/>
                </a:cubicBezTo>
                <a:lnTo>
                  <a:pt x="2448" y="21600"/>
                </a:lnTo>
                <a:lnTo>
                  <a:pt x="0" y="139"/>
                </a:lnTo>
                <a:close/>
              </a:path>
            </a:pathLst>
          </a:custGeom>
          <a:noFill/>
          <a:ln w="28575">
            <a:solidFill>
              <a:schemeClr val="bg2">
                <a:lumMod val="50000"/>
              </a:schemeClr>
            </a:solidFill>
            <a:round/>
            <a:headEnd/>
            <a:tailEnd type="triangle" w="med" len="me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chemeClr val="tx1">
                  <a:lumMod val="85000"/>
                  <a:lumOff val="15000"/>
                </a:schemeClr>
              </a:solidFill>
            </a:endParaRPr>
          </a:p>
        </p:txBody>
      </p:sp>
      <p:sp>
        <p:nvSpPr>
          <p:cNvPr id="88" name="Line 90"/>
          <p:cNvSpPr>
            <a:spLocks noChangeShapeType="1"/>
          </p:cNvSpPr>
          <p:nvPr/>
        </p:nvSpPr>
        <p:spPr bwMode="auto">
          <a:xfrm flipH="1" flipV="1">
            <a:off x="6287166" y="1765701"/>
            <a:ext cx="12746" cy="184674"/>
          </a:xfrm>
          <a:prstGeom prst="line">
            <a:avLst/>
          </a:prstGeom>
          <a:noFill/>
          <a:ln w="28575">
            <a:solidFill>
              <a:schemeClr val="bg2">
                <a:lumMod val="50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solidFill>
                <a:schemeClr val="tx1">
                  <a:lumMod val="85000"/>
                  <a:lumOff val="15000"/>
                </a:schemeClr>
              </a:solidFill>
            </a:endParaRPr>
          </a:p>
        </p:txBody>
      </p:sp>
      <p:sp>
        <p:nvSpPr>
          <p:cNvPr id="89" name="Oval 91"/>
          <p:cNvSpPr>
            <a:spLocks noChangeArrowheads="1"/>
          </p:cNvSpPr>
          <p:nvPr/>
        </p:nvSpPr>
        <p:spPr bwMode="auto">
          <a:xfrm>
            <a:off x="2723800" y="1645663"/>
            <a:ext cx="1292125" cy="427828"/>
          </a:xfrm>
          <a:prstGeom prst="ellipse">
            <a:avLst/>
          </a:prstGeom>
          <a:solidFill>
            <a:srgbClr val="D3D6E3"/>
          </a:solidFill>
          <a:ln w="12700">
            <a:solidFill>
              <a:schemeClr val="bg2">
                <a:lumMod val="50000"/>
              </a:schemeClr>
            </a:solidFill>
            <a:round/>
            <a:headEnd/>
            <a:tailEnd/>
          </a:ln>
          <a:effec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dirty="0">
                <a:solidFill>
                  <a:schemeClr val="tx1">
                    <a:lumMod val="85000"/>
                    <a:lumOff val="15000"/>
                  </a:schemeClr>
                </a:solidFill>
                <a:latin typeface="Arial" panose="020B0604020202020204" pitchFamily="34" charset="0"/>
              </a:rPr>
              <a:t>Profitable Growth</a:t>
            </a:r>
          </a:p>
        </p:txBody>
      </p:sp>
      <p:sp>
        <p:nvSpPr>
          <p:cNvPr id="83" name="Oval 85"/>
          <p:cNvSpPr>
            <a:spLocks noChangeArrowheads="1"/>
          </p:cNvSpPr>
          <p:nvPr/>
        </p:nvSpPr>
        <p:spPr bwMode="auto">
          <a:xfrm>
            <a:off x="5571731" y="1881120"/>
            <a:ext cx="1424692" cy="366271"/>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800" b="0" dirty="0">
                <a:solidFill>
                  <a:schemeClr val="tx1">
                    <a:lumMod val="85000"/>
                    <a:lumOff val="15000"/>
                  </a:schemeClr>
                </a:solidFill>
                <a:latin typeface="Arial" panose="020B0604020202020204" pitchFamily="34" charset="0"/>
              </a:rPr>
              <a:t>Leverage Real Estate Assets</a:t>
            </a:r>
          </a:p>
        </p:txBody>
      </p:sp>
      <p:grpSp>
        <p:nvGrpSpPr>
          <p:cNvPr id="5" name="Group 4">
            <a:extLst>
              <a:ext uri="{FF2B5EF4-FFF2-40B4-BE49-F238E27FC236}">
                <a16:creationId xmlns:a16="http://schemas.microsoft.com/office/drawing/2014/main" id="{B28FEB9C-FA91-F84D-9CBC-66BAA294BDA5}"/>
              </a:ext>
            </a:extLst>
          </p:cNvPr>
          <p:cNvGrpSpPr/>
          <p:nvPr/>
        </p:nvGrpSpPr>
        <p:grpSpPr>
          <a:xfrm>
            <a:off x="2037797" y="3562920"/>
            <a:ext cx="8412551" cy="1908967"/>
            <a:chOff x="2037797" y="3394687"/>
            <a:chExt cx="8412551" cy="2077200"/>
          </a:xfrm>
        </p:grpSpPr>
        <p:sp>
          <p:nvSpPr>
            <p:cNvPr id="96" name="Rectangle 18">
              <a:extLst>
                <a:ext uri="{FF2B5EF4-FFF2-40B4-BE49-F238E27FC236}">
                  <a16:creationId xmlns:a16="http://schemas.microsoft.com/office/drawing/2014/main" id="{07877005-D821-594B-A37A-BDE4BA8F1C80}"/>
                </a:ext>
              </a:extLst>
            </p:cNvPr>
            <p:cNvSpPr>
              <a:spLocks noChangeAspect="1" noChangeArrowheads="1"/>
            </p:cNvSpPr>
            <p:nvPr/>
          </p:nvSpPr>
          <p:spPr bwMode="auto">
            <a:xfrm>
              <a:off x="8256252" y="3777505"/>
              <a:ext cx="2194096" cy="1694382"/>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800" b="0">
                <a:solidFill>
                  <a:schemeClr val="tx1">
                    <a:lumMod val="85000"/>
                    <a:lumOff val="15000"/>
                  </a:schemeClr>
                </a:solidFill>
                <a:latin typeface="Arial" panose="020B0604020202020204" pitchFamily="34" charset="0"/>
              </a:endParaRPr>
            </a:p>
          </p:txBody>
        </p:sp>
        <p:sp>
          <p:nvSpPr>
            <p:cNvPr id="7" name="Rectangle 22"/>
            <p:cNvSpPr>
              <a:spLocks noChangeArrowheads="1"/>
            </p:cNvSpPr>
            <p:nvPr/>
          </p:nvSpPr>
          <p:spPr bwMode="auto">
            <a:xfrm>
              <a:off x="6327727" y="3572822"/>
              <a:ext cx="1852948" cy="209297"/>
            </a:xfrm>
            <a:prstGeom prst="rect">
              <a:avLst/>
            </a:prstGeom>
            <a:solidFill>
              <a:schemeClr val="bg2"/>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solidFill>
                    <a:schemeClr val="tx1">
                      <a:lumMod val="85000"/>
                      <a:lumOff val="15000"/>
                    </a:schemeClr>
                  </a:solidFill>
                  <a:latin typeface="Arial" panose="020B0604020202020204" pitchFamily="34" charset="0"/>
                </a:rPr>
                <a:t>Best Shopping Experience</a:t>
              </a:r>
            </a:p>
          </p:txBody>
        </p:sp>
        <p:sp>
          <p:nvSpPr>
            <p:cNvPr id="9" name="Rectangle 23"/>
            <p:cNvSpPr>
              <a:spLocks noChangeArrowheads="1"/>
            </p:cNvSpPr>
            <p:nvPr/>
          </p:nvSpPr>
          <p:spPr bwMode="auto">
            <a:xfrm>
              <a:off x="4024419" y="3571284"/>
              <a:ext cx="2225767" cy="209297"/>
            </a:xfrm>
            <a:prstGeom prst="rect">
              <a:avLst/>
            </a:prstGeom>
            <a:solidFill>
              <a:schemeClr val="bg2"/>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a:solidFill>
                    <a:schemeClr val="tx1">
                      <a:lumMod val="85000"/>
                      <a:lumOff val="15000"/>
                    </a:schemeClr>
                  </a:solidFill>
                  <a:latin typeface="Arial" panose="020B0604020202020204" pitchFamily="34" charset="0"/>
                </a:rPr>
                <a:t>Build our Brand</a:t>
              </a:r>
            </a:p>
          </p:txBody>
        </p:sp>
        <p:sp>
          <p:nvSpPr>
            <p:cNvPr id="22" name="Rectangle 18"/>
            <p:cNvSpPr>
              <a:spLocks noChangeAspect="1" noChangeArrowheads="1"/>
            </p:cNvSpPr>
            <p:nvPr/>
          </p:nvSpPr>
          <p:spPr bwMode="auto">
            <a:xfrm>
              <a:off x="6324540" y="3746724"/>
              <a:ext cx="1852948" cy="1694382"/>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800" b="0">
                <a:solidFill>
                  <a:schemeClr val="tx1">
                    <a:lumMod val="85000"/>
                    <a:lumOff val="15000"/>
                  </a:schemeClr>
                </a:solidFill>
                <a:latin typeface="Arial" panose="020B0604020202020204" pitchFamily="34" charset="0"/>
              </a:endParaRPr>
            </a:p>
          </p:txBody>
        </p:sp>
        <p:sp>
          <p:nvSpPr>
            <p:cNvPr id="23" name="Rectangle 19"/>
            <p:cNvSpPr>
              <a:spLocks noChangeAspect="1" noChangeArrowheads="1"/>
            </p:cNvSpPr>
            <p:nvPr/>
          </p:nvSpPr>
          <p:spPr bwMode="auto">
            <a:xfrm>
              <a:off x="4024419" y="3773656"/>
              <a:ext cx="2214615" cy="1695922"/>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800" b="0">
                <a:solidFill>
                  <a:schemeClr val="tx1">
                    <a:lumMod val="85000"/>
                    <a:lumOff val="15000"/>
                  </a:schemeClr>
                </a:solidFill>
                <a:latin typeface="Arial" panose="020B0604020202020204" pitchFamily="34" charset="0"/>
              </a:endParaRPr>
            </a:p>
          </p:txBody>
        </p:sp>
        <p:sp>
          <p:nvSpPr>
            <p:cNvPr id="25" name="Oval 21"/>
            <p:cNvSpPr>
              <a:spLocks noChangeArrowheads="1"/>
            </p:cNvSpPr>
            <p:nvPr/>
          </p:nvSpPr>
          <p:spPr bwMode="auto">
            <a:xfrm>
              <a:off x="6800922" y="3968185"/>
              <a:ext cx="928863" cy="541710"/>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dirty="0">
                  <a:solidFill>
                    <a:schemeClr val="tx1">
                      <a:lumMod val="85000"/>
                      <a:lumOff val="15000"/>
                    </a:schemeClr>
                  </a:solidFill>
                  <a:latin typeface="Arial" panose="020B0604020202020204" pitchFamily="34" charset="0"/>
                </a:rPr>
                <a:t>Enchanting Shop Experience</a:t>
              </a:r>
            </a:p>
          </p:txBody>
        </p:sp>
        <p:sp>
          <p:nvSpPr>
            <p:cNvPr id="26" name="Rectangle 24"/>
            <p:cNvSpPr>
              <a:spLocks noChangeAspect="1" noChangeArrowheads="1"/>
            </p:cNvSpPr>
            <p:nvPr/>
          </p:nvSpPr>
          <p:spPr bwMode="auto">
            <a:xfrm>
              <a:off x="2044662" y="3680549"/>
              <a:ext cx="1913906" cy="1765175"/>
            </a:xfrm>
            <a:prstGeom prst="rect">
              <a:avLst/>
            </a:prstGeom>
            <a:solidFill>
              <a:schemeClr val="bg1"/>
            </a:solidFill>
            <a:ln w="12700">
              <a:solidFill>
                <a:schemeClr val="bg2">
                  <a:lumMod val="50000"/>
                </a:schemeClr>
              </a:solidFill>
              <a:miter lim="800000"/>
              <a:headEnd/>
              <a:tailEnd/>
            </a:ln>
            <a:effectLst/>
            <a:extLst>
              <a:ext uri="{AF507438-7753-43E0-B8FC-AC1667EBCBE1}">
                <a14:hiddenEffects xmlns:a14="http://schemas.microsoft.com/office/drawing/2010/main">
                  <a:effectLst>
                    <a:outerShdw dist="53882" dir="2700000" algn="ctr" rotWithShape="0">
                      <a:schemeClr val="tx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800" b="0">
                <a:solidFill>
                  <a:schemeClr val="tx1">
                    <a:lumMod val="85000"/>
                    <a:lumOff val="15000"/>
                  </a:schemeClr>
                </a:solidFill>
                <a:latin typeface="Arial" panose="020B0604020202020204" pitchFamily="34" charset="0"/>
              </a:endParaRPr>
            </a:p>
          </p:txBody>
        </p:sp>
        <p:sp>
          <p:nvSpPr>
            <p:cNvPr id="27" name="Rectangle 25"/>
            <p:cNvSpPr>
              <a:spLocks noChangeArrowheads="1"/>
            </p:cNvSpPr>
            <p:nvPr/>
          </p:nvSpPr>
          <p:spPr bwMode="auto">
            <a:xfrm>
              <a:off x="2037797" y="3572822"/>
              <a:ext cx="1928737" cy="207759"/>
            </a:xfrm>
            <a:prstGeom prst="rect">
              <a:avLst/>
            </a:prstGeom>
            <a:solidFill>
              <a:schemeClr val="bg2"/>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solidFill>
                    <a:schemeClr val="tx1">
                      <a:lumMod val="85000"/>
                      <a:lumOff val="15000"/>
                    </a:schemeClr>
                  </a:solidFill>
                  <a:latin typeface="Arial" panose="020B0604020202020204" pitchFamily="34" charset="0"/>
                </a:rPr>
                <a:t>Products: Just Ahead</a:t>
              </a:r>
            </a:p>
          </p:txBody>
        </p:sp>
        <p:sp>
          <p:nvSpPr>
            <p:cNvPr id="29" name="Oval 27"/>
            <p:cNvSpPr>
              <a:spLocks noChangeArrowheads="1"/>
            </p:cNvSpPr>
            <p:nvPr/>
          </p:nvSpPr>
          <p:spPr bwMode="auto">
            <a:xfrm>
              <a:off x="8980575" y="3968184"/>
              <a:ext cx="866398" cy="439069"/>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a:solidFill>
                    <a:schemeClr val="tx1">
                      <a:lumMod val="85000"/>
                      <a:lumOff val="15000"/>
                    </a:schemeClr>
                  </a:solidFill>
                  <a:latin typeface="Arial" panose="020B0604020202020204" pitchFamily="34" charset="0"/>
                </a:rPr>
                <a:t>Drive Store Productivity</a:t>
              </a:r>
            </a:p>
          </p:txBody>
        </p:sp>
        <p:sp>
          <p:nvSpPr>
            <p:cNvPr id="30" name="Rectangle 28"/>
            <p:cNvSpPr>
              <a:spLocks noChangeArrowheads="1"/>
            </p:cNvSpPr>
            <p:nvPr/>
          </p:nvSpPr>
          <p:spPr bwMode="auto">
            <a:xfrm>
              <a:off x="8255318" y="3557434"/>
              <a:ext cx="2195001" cy="207758"/>
            </a:xfrm>
            <a:prstGeom prst="rect">
              <a:avLst/>
            </a:prstGeom>
            <a:solidFill>
              <a:schemeClr val="bg2"/>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a:solidFill>
                    <a:schemeClr val="tx1">
                      <a:lumMod val="85000"/>
                      <a:lumOff val="15000"/>
                    </a:schemeClr>
                  </a:solidFill>
                  <a:latin typeface="Arial" panose="020B0604020202020204" pitchFamily="34" charset="0"/>
                </a:rPr>
                <a:t>Efficient Operations</a:t>
              </a:r>
            </a:p>
          </p:txBody>
        </p:sp>
        <p:sp>
          <p:nvSpPr>
            <p:cNvPr id="34" name="Arc 32"/>
            <p:cNvSpPr>
              <a:spLocks/>
            </p:cNvSpPr>
            <p:nvPr/>
          </p:nvSpPr>
          <p:spPr bwMode="auto">
            <a:xfrm flipV="1">
              <a:off x="9152316" y="4386157"/>
              <a:ext cx="278818" cy="613271"/>
            </a:xfrm>
            <a:custGeom>
              <a:avLst/>
              <a:gdLst>
                <a:gd name="T0" fmla="*/ 0 w 21600"/>
                <a:gd name="T1" fmla="*/ 0 h 21600"/>
                <a:gd name="T2" fmla="*/ 79375 w 21600"/>
                <a:gd name="T3" fmla="*/ 246063 h 21600"/>
                <a:gd name="T4" fmla="*/ 0 w 21600"/>
                <a:gd name="T5" fmla="*/ 246063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8575">
              <a:solidFill>
                <a:schemeClr val="bg2">
                  <a:lumMod val="50000"/>
                </a:schemeClr>
              </a:solidFill>
              <a:round/>
              <a:headEnd/>
              <a:tailEnd type="triangle" w="med" len="me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chemeClr val="tx1">
                    <a:lumMod val="85000"/>
                    <a:lumOff val="15000"/>
                  </a:schemeClr>
                </a:solidFill>
              </a:endParaRPr>
            </a:p>
          </p:txBody>
        </p:sp>
        <p:sp>
          <p:nvSpPr>
            <p:cNvPr id="40" name="Arc 38"/>
            <p:cNvSpPr>
              <a:spLocks/>
            </p:cNvSpPr>
            <p:nvPr/>
          </p:nvSpPr>
          <p:spPr bwMode="auto">
            <a:xfrm flipV="1">
              <a:off x="7031943" y="4508503"/>
              <a:ext cx="241274" cy="326259"/>
            </a:xfrm>
            <a:custGeom>
              <a:avLst/>
              <a:gdLst>
                <a:gd name="T0" fmla="*/ 0 w 25581"/>
                <a:gd name="T1" fmla="*/ 4514 h 21600"/>
                <a:gd name="T2" fmla="*/ 150813 w 25581"/>
                <a:gd name="T3" fmla="*/ 263525 h 21600"/>
                <a:gd name="T4" fmla="*/ 23470 w 25581"/>
                <a:gd name="T5" fmla="*/ 263525 h 21600"/>
                <a:gd name="T6" fmla="*/ 0 60000 65536"/>
                <a:gd name="T7" fmla="*/ 0 60000 65536"/>
                <a:gd name="T8" fmla="*/ 0 60000 65536"/>
              </a:gdLst>
              <a:ahLst/>
              <a:cxnLst>
                <a:cxn ang="T6">
                  <a:pos x="T0" y="T1"/>
                </a:cxn>
                <a:cxn ang="T7">
                  <a:pos x="T2" y="T3"/>
                </a:cxn>
                <a:cxn ang="T8">
                  <a:pos x="T4" y="T5"/>
                </a:cxn>
              </a:cxnLst>
              <a:rect l="0" t="0" r="r" b="b"/>
              <a:pathLst>
                <a:path w="25581" h="21600" fill="none" extrusionOk="0">
                  <a:moveTo>
                    <a:pt x="0" y="370"/>
                  </a:moveTo>
                  <a:cubicBezTo>
                    <a:pt x="1312" y="123"/>
                    <a:pt x="2645" y="0"/>
                    <a:pt x="3981" y="0"/>
                  </a:cubicBezTo>
                  <a:cubicBezTo>
                    <a:pt x="15910" y="0"/>
                    <a:pt x="25581" y="9670"/>
                    <a:pt x="25581" y="21600"/>
                  </a:cubicBezTo>
                </a:path>
                <a:path w="25581" h="21600" stroke="0" extrusionOk="0">
                  <a:moveTo>
                    <a:pt x="0" y="370"/>
                  </a:moveTo>
                  <a:cubicBezTo>
                    <a:pt x="1312" y="123"/>
                    <a:pt x="2645" y="0"/>
                    <a:pt x="3981" y="0"/>
                  </a:cubicBezTo>
                  <a:cubicBezTo>
                    <a:pt x="15910" y="0"/>
                    <a:pt x="25581" y="9670"/>
                    <a:pt x="25581" y="21600"/>
                  </a:cubicBezTo>
                  <a:lnTo>
                    <a:pt x="3981" y="21600"/>
                  </a:lnTo>
                  <a:lnTo>
                    <a:pt x="0" y="370"/>
                  </a:lnTo>
                  <a:close/>
                </a:path>
              </a:pathLst>
            </a:custGeom>
            <a:noFill/>
            <a:ln w="28575">
              <a:solidFill>
                <a:schemeClr val="bg2">
                  <a:lumMod val="50000"/>
                </a:schemeClr>
              </a:solidFill>
              <a:round/>
              <a:headEnd/>
              <a:tailEnd type="triangle" w="med" len="me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chemeClr val="tx1">
                    <a:lumMod val="85000"/>
                    <a:lumOff val="15000"/>
                  </a:schemeClr>
                </a:solidFill>
              </a:endParaRPr>
            </a:p>
          </p:txBody>
        </p:sp>
        <p:sp>
          <p:nvSpPr>
            <p:cNvPr id="43" name="Oval 41"/>
            <p:cNvSpPr>
              <a:spLocks noChangeArrowheads="1"/>
            </p:cNvSpPr>
            <p:nvPr/>
          </p:nvSpPr>
          <p:spPr bwMode="auto">
            <a:xfrm>
              <a:off x="6576406" y="4783208"/>
              <a:ext cx="911073" cy="549406"/>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a:solidFill>
                    <a:schemeClr val="tx1">
                      <a:lumMod val="85000"/>
                      <a:lumOff val="15000"/>
                    </a:schemeClr>
                  </a:solidFill>
                  <a:latin typeface="Arial" panose="020B0604020202020204" pitchFamily="34" charset="0"/>
                </a:rPr>
                <a:t>Convenient Locations </a:t>
              </a:r>
            </a:p>
          </p:txBody>
        </p:sp>
        <p:sp>
          <p:nvSpPr>
            <p:cNvPr id="50" name="Oval 52"/>
            <p:cNvSpPr>
              <a:spLocks noChangeArrowheads="1"/>
            </p:cNvSpPr>
            <p:nvPr/>
          </p:nvSpPr>
          <p:spPr bwMode="auto">
            <a:xfrm>
              <a:off x="8833996" y="4783208"/>
              <a:ext cx="842828" cy="549406"/>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dirty="0">
                  <a:solidFill>
                    <a:schemeClr val="tx1">
                      <a:lumMod val="85000"/>
                      <a:lumOff val="15000"/>
                    </a:schemeClr>
                  </a:solidFill>
                  <a:latin typeface="Arial" panose="020B0604020202020204" pitchFamily="34" charset="0"/>
                </a:rPr>
                <a:t>Optimize Supply Chain</a:t>
              </a:r>
            </a:p>
          </p:txBody>
        </p:sp>
        <p:sp>
          <p:nvSpPr>
            <p:cNvPr id="62" name="Oval 64"/>
            <p:cNvSpPr>
              <a:spLocks noChangeArrowheads="1"/>
            </p:cNvSpPr>
            <p:nvPr/>
          </p:nvSpPr>
          <p:spPr bwMode="auto">
            <a:xfrm>
              <a:off x="2573079" y="3968185"/>
              <a:ext cx="944239" cy="497081"/>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dirty="0">
                  <a:solidFill>
                    <a:schemeClr val="tx1">
                      <a:lumMod val="85000"/>
                      <a:lumOff val="15000"/>
                    </a:schemeClr>
                  </a:solidFill>
                  <a:latin typeface="Arial" panose="020B0604020202020204" pitchFamily="34" charset="0"/>
                </a:rPr>
                <a:t>First to Market - Fashion Trends</a:t>
              </a:r>
            </a:p>
          </p:txBody>
        </p:sp>
        <p:sp>
          <p:nvSpPr>
            <p:cNvPr id="73" name="Oval 75"/>
            <p:cNvSpPr>
              <a:spLocks noChangeArrowheads="1"/>
            </p:cNvSpPr>
            <p:nvPr/>
          </p:nvSpPr>
          <p:spPr bwMode="auto">
            <a:xfrm>
              <a:off x="4563266" y="3968185"/>
              <a:ext cx="1102528" cy="444757"/>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700" b="0" dirty="0">
                  <a:solidFill>
                    <a:schemeClr val="tx1">
                      <a:lumMod val="85000"/>
                      <a:lumOff val="15000"/>
                    </a:schemeClr>
                  </a:solidFill>
                  <a:latin typeface="Arial" panose="020B0604020202020204" pitchFamily="34" charset="0"/>
                </a:rPr>
                <a:t>Build Deeper Customer Relationships</a:t>
              </a:r>
            </a:p>
          </p:txBody>
        </p:sp>
        <p:sp>
          <p:nvSpPr>
            <p:cNvPr id="97" name="AutoShape 15">
              <a:extLst>
                <a:ext uri="{FF2B5EF4-FFF2-40B4-BE49-F238E27FC236}">
                  <a16:creationId xmlns:a16="http://schemas.microsoft.com/office/drawing/2014/main" id="{014089FE-446B-1943-981C-1C7322B20B65}"/>
                </a:ext>
              </a:extLst>
            </p:cNvPr>
            <p:cNvSpPr>
              <a:spLocks noChangeArrowheads="1"/>
            </p:cNvSpPr>
            <p:nvPr/>
          </p:nvSpPr>
          <p:spPr bwMode="auto">
            <a:xfrm>
              <a:off x="7115588" y="3394687"/>
              <a:ext cx="270852" cy="168180"/>
            </a:xfrm>
            <a:prstGeom prst="upArrow">
              <a:avLst>
                <a:gd name="adj1" fmla="val 50000"/>
                <a:gd name="adj2" fmla="val 25000"/>
              </a:avLst>
            </a:prstGeom>
            <a:solidFill>
              <a:srgbClr val="587993"/>
            </a:solidFill>
            <a:ln w="12700">
              <a:solidFill>
                <a:schemeClr val="bg2">
                  <a:lumMod val="50000"/>
                </a:schemeClr>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grpSp>
      <p:sp>
        <p:nvSpPr>
          <p:cNvPr id="98" name="Oval 48">
            <a:extLst>
              <a:ext uri="{FF2B5EF4-FFF2-40B4-BE49-F238E27FC236}">
                <a16:creationId xmlns:a16="http://schemas.microsoft.com/office/drawing/2014/main" id="{AFEE65C7-AFE4-D947-A03D-5CFA7DD24E7F}"/>
              </a:ext>
            </a:extLst>
          </p:cNvPr>
          <p:cNvSpPr>
            <a:spLocks noChangeArrowheads="1"/>
          </p:cNvSpPr>
          <p:nvPr/>
        </p:nvSpPr>
        <p:spPr bwMode="auto">
          <a:xfrm>
            <a:off x="4372842" y="2688820"/>
            <a:ext cx="1306695" cy="441678"/>
          </a:xfrm>
          <a:prstGeom prst="ellipse">
            <a:avLst/>
          </a:prstGeom>
          <a:solidFill>
            <a:srgbClr val="D3D6E3"/>
          </a:solidFill>
          <a:ln w="12700">
            <a:solidFill>
              <a:schemeClr val="bg2">
                <a:lumMod val="50000"/>
              </a:schemeClr>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900" b="0" dirty="0">
                <a:solidFill>
                  <a:schemeClr val="tx1">
                    <a:lumMod val="85000"/>
                    <a:lumOff val="15000"/>
                  </a:schemeClr>
                </a:solidFill>
                <a:latin typeface="Arial" panose="020B0604020202020204" pitchFamily="34" charset="0"/>
              </a:rPr>
              <a:t>Satisfy our Key Customers</a:t>
            </a:r>
          </a:p>
        </p:txBody>
      </p:sp>
      <p:sp>
        <p:nvSpPr>
          <p:cNvPr id="61" name="Rectangle 13">
            <a:extLst>
              <a:ext uri="{FF2B5EF4-FFF2-40B4-BE49-F238E27FC236}">
                <a16:creationId xmlns:a16="http://schemas.microsoft.com/office/drawing/2014/main" id="{EDE2011A-890C-BD40-B9AD-C9BE7614977C}"/>
              </a:ext>
            </a:extLst>
          </p:cNvPr>
          <p:cNvSpPr>
            <a:spLocks noChangeArrowheads="1"/>
          </p:cNvSpPr>
          <p:nvPr/>
        </p:nvSpPr>
        <p:spPr bwMode="auto">
          <a:xfrm rot="16200000">
            <a:off x="1328881" y="5893036"/>
            <a:ext cx="953008" cy="280411"/>
          </a:xfrm>
          <a:prstGeom prst="rect">
            <a:avLst/>
          </a:prstGeom>
          <a:noFill/>
          <a:ln w="12700">
            <a:solidFill>
              <a:schemeClr val="bg2">
                <a:lumMod val="5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49212" tIns="23812" rIns="49212" bIns="23812" anchor="ctr"/>
          <a:lstStyle>
            <a:lvl1pPr defTabSz="436563">
              <a:spcBef>
                <a:spcPct val="35000"/>
              </a:spcBef>
              <a:defRPr sz="1600" b="1">
                <a:solidFill>
                  <a:schemeClr val="tx1"/>
                </a:solidFill>
                <a:latin typeface="Arial Narrow" panose="020B0606020202030204" pitchFamily="34" charset="0"/>
              </a:defRPr>
            </a:lvl1pPr>
            <a:lvl2pPr marL="742950" indent="-285750" defTabSz="436563">
              <a:spcBef>
                <a:spcPct val="35000"/>
              </a:spcBef>
              <a:defRPr sz="1600" b="1">
                <a:solidFill>
                  <a:schemeClr val="tx1"/>
                </a:solidFill>
                <a:latin typeface="Arial Narrow" panose="020B0606020202030204" pitchFamily="34" charset="0"/>
              </a:defRPr>
            </a:lvl2pPr>
            <a:lvl3pPr marL="1143000" indent="-228600" defTabSz="436563">
              <a:spcBef>
                <a:spcPct val="35000"/>
              </a:spcBef>
              <a:defRPr sz="1600" b="1">
                <a:solidFill>
                  <a:schemeClr val="tx1"/>
                </a:solidFill>
                <a:latin typeface="Arial Narrow" panose="020B0606020202030204" pitchFamily="34" charset="0"/>
              </a:defRPr>
            </a:lvl3pPr>
            <a:lvl4pPr marL="1600200" indent="-228600" defTabSz="436563">
              <a:spcBef>
                <a:spcPct val="35000"/>
              </a:spcBef>
              <a:defRPr sz="1600" b="1">
                <a:solidFill>
                  <a:schemeClr val="tx1"/>
                </a:solidFill>
                <a:latin typeface="Arial Narrow" panose="020B0606020202030204" pitchFamily="34" charset="0"/>
              </a:defRPr>
            </a:lvl4pPr>
            <a:lvl5pPr marL="2057400" indent="-228600" defTabSz="436563">
              <a:spcBef>
                <a:spcPct val="35000"/>
              </a:spcBef>
              <a:defRPr sz="1600" b="1">
                <a:solidFill>
                  <a:schemeClr val="tx1"/>
                </a:solidFill>
                <a:latin typeface="Arial Narrow" panose="020B0606020202030204" pitchFamily="34" charset="0"/>
              </a:defRPr>
            </a:lvl5pPr>
            <a:lvl6pPr marL="2514600" indent="-228600" defTabSz="436563"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436563"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436563"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436563"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i="1" dirty="0">
                <a:solidFill>
                  <a:schemeClr val="tx1">
                    <a:lumMod val="85000"/>
                    <a:lumOff val="15000"/>
                  </a:schemeClr>
                </a:solidFill>
                <a:latin typeface="Arial" panose="020B0604020202020204" pitchFamily="34" charset="0"/>
              </a:rPr>
              <a:t>Talent &amp; Technology</a:t>
            </a:r>
          </a:p>
        </p:txBody>
      </p:sp>
      <p:sp>
        <p:nvSpPr>
          <p:cNvPr id="63" name="Text Box 44">
            <a:extLst>
              <a:ext uri="{FF2B5EF4-FFF2-40B4-BE49-F238E27FC236}">
                <a16:creationId xmlns:a16="http://schemas.microsoft.com/office/drawing/2014/main" id="{54C43568-80FE-6047-8EED-8447F528A806}"/>
              </a:ext>
            </a:extLst>
          </p:cNvPr>
          <p:cNvSpPr txBox="1">
            <a:spLocks noChangeAspect="1" noChangeArrowheads="1"/>
          </p:cNvSpPr>
          <p:nvPr/>
        </p:nvSpPr>
        <p:spPr bwMode="auto">
          <a:xfrm>
            <a:off x="2044662" y="2378317"/>
            <a:ext cx="6115603" cy="267777"/>
          </a:xfrm>
          <a:prstGeom prst="rect">
            <a:avLst/>
          </a:prstGeom>
          <a:noFill/>
          <a:ln w="12700">
            <a:noFill/>
            <a:miter lim="800000"/>
            <a:headEnd/>
            <a:tailEnd/>
          </a:ln>
          <a:effectLst/>
        </p:spPr>
        <p:txBody>
          <a:bodyPr lIns="45720" rIns="45720" anchor="ctr"/>
          <a:lstStyle>
            <a:lvl1pPr defTabSz="1011238">
              <a:spcBef>
                <a:spcPct val="35000"/>
              </a:spcBef>
              <a:defRPr sz="1600" b="1">
                <a:solidFill>
                  <a:schemeClr val="tx1"/>
                </a:solidFill>
                <a:latin typeface="Arial Narrow" panose="020B0606020202030204" pitchFamily="34" charset="0"/>
              </a:defRPr>
            </a:lvl1pPr>
            <a:lvl2pPr marL="742950" indent="-285750" defTabSz="1011238">
              <a:spcBef>
                <a:spcPct val="35000"/>
              </a:spcBef>
              <a:defRPr sz="1600" b="1">
                <a:solidFill>
                  <a:schemeClr val="tx1"/>
                </a:solidFill>
                <a:latin typeface="Arial Narrow" panose="020B0606020202030204" pitchFamily="34" charset="0"/>
              </a:defRPr>
            </a:lvl2pPr>
            <a:lvl3pPr marL="1143000" indent="-228600" defTabSz="1011238">
              <a:spcBef>
                <a:spcPct val="35000"/>
              </a:spcBef>
              <a:defRPr sz="1600" b="1">
                <a:solidFill>
                  <a:schemeClr val="tx1"/>
                </a:solidFill>
                <a:latin typeface="Arial Narrow" panose="020B0606020202030204" pitchFamily="34" charset="0"/>
              </a:defRPr>
            </a:lvl3pPr>
            <a:lvl4pPr marL="1600200" indent="-228600" defTabSz="1011238">
              <a:spcBef>
                <a:spcPct val="35000"/>
              </a:spcBef>
              <a:defRPr sz="1600" b="1">
                <a:solidFill>
                  <a:schemeClr val="tx1"/>
                </a:solidFill>
                <a:latin typeface="Arial Narrow" panose="020B0606020202030204" pitchFamily="34" charset="0"/>
              </a:defRPr>
            </a:lvl4pPr>
            <a:lvl5pPr marL="2057400" indent="-228600" defTabSz="1011238">
              <a:spcBef>
                <a:spcPct val="35000"/>
              </a:spcBef>
              <a:defRPr sz="1600" b="1">
                <a:solidFill>
                  <a:schemeClr val="tx1"/>
                </a:solidFill>
                <a:latin typeface="Arial Narrow" panose="020B0606020202030204" pitchFamily="34" charset="0"/>
              </a:defRPr>
            </a:lvl5pPr>
            <a:lvl6pPr marL="2514600" indent="-228600" defTabSz="1011238"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1011238"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1011238"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1011238"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00" dirty="0">
                <a:solidFill>
                  <a:schemeClr val="tx1">
                    <a:lumMod val="85000"/>
                    <a:lumOff val="15000"/>
                  </a:schemeClr>
                </a:solidFill>
                <a:latin typeface="Arial" panose="020B0604020202020204" pitchFamily="34" charset="0"/>
              </a:rPr>
              <a:t>Segment:  Fashion Forward Consumers</a:t>
            </a:r>
            <a:endParaRPr lang="en-US" altLang="en-US" sz="1050" dirty="0">
              <a:solidFill>
                <a:schemeClr val="tx1">
                  <a:lumMod val="85000"/>
                  <a:lumOff val="15000"/>
                </a:schemeClr>
              </a:solidFill>
              <a:latin typeface="Arial" panose="020B0604020202020204" pitchFamily="34" charset="0"/>
            </a:endParaRPr>
          </a:p>
        </p:txBody>
      </p:sp>
      <p:sp>
        <p:nvSpPr>
          <p:cNvPr id="53" name="Arc 38">
            <a:extLst>
              <a:ext uri="{FF2B5EF4-FFF2-40B4-BE49-F238E27FC236}">
                <a16:creationId xmlns:a16="http://schemas.microsoft.com/office/drawing/2014/main" id="{5F6EB74C-0D0E-4BB1-8E1B-F3CD1C225E2A}"/>
              </a:ext>
            </a:extLst>
          </p:cNvPr>
          <p:cNvSpPr>
            <a:spLocks/>
          </p:cNvSpPr>
          <p:nvPr/>
        </p:nvSpPr>
        <p:spPr bwMode="auto">
          <a:xfrm rot="17195420" flipV="1">
            <a:off x="4353668" y="1761239"/>
            <a:ext cx="295443" cy="1220827"/>
          </a:xfrm>
          <a:custGeom>
            <a:avLst/>
            <a:gdLst>
              <a:gd name="T0" fmla="*/ 0 w 25581"/>
              <a:gd name="T1" fmla="*/ 4514 h 21600"/>
              <a:gd name="T2" fmla="*/ 150813 w 25581"/>
              <a:gd name="T3" fmla="*/ 263525 h 21600"/>
              <a:gd name="T4" fmla="*/ 23470 w 25581"/>
              <a:gd name="T5" fmla="*/ 263525 h 21600"/>
              <a:gd name="T6" fmla="*/ 0 60000 65536"/>
              <a:gd name="T7" fmla="*/ 0 60000 65536"/>
              <a:gd name="T8" fmla="*/ 0 60000 65536"/>
            </a:gdLst>
            <a:ahLst/>
            <a:cxnLst>
              <a:cxn ang="T6">
                <a:pos x="T0" y="T1"/>
              </a:cxn>
              <a:cxn ang="T7">
                <a:pos x="T2" y="T3"/>
              </a:cxn>
              <a:cxn ang="T8">
                <a:pos x="T4" y="T5"/>
              </a:cxn>
            </a:cxnLst>
            <a:rect l="0" t="0" r="r" b="b"/>
            <a:pathLst>
              <a:path w="25581" h="21600" fill="none" extrusionOk="0">
                <a:moveTo>
                  <a:pt x="0" y="370"/>
                </a:moveTo>
                <a:cubicBezTo>
                  <a:pt x="1312" y="123"/>
                  <a:pt x="2645" y="0"/>
                  <a:pt x="3981" y="0"/>
                </a:cubicBezTo>
                <a:cubicBezTo>
                  <a:pt x="15910" y="0"/>
                  <a:pt x="25581" y="9670"/>
                  <a:pt x="25581" y="21600"/>
                </a:cubicBezTo>
              </a:path>
              <a:path w="25581" h="21600" stroke="0" extrusionOk="0">
                <a:moveTo>
                  <a:pt x="0" y="370"/>
                </a:moveTo>
                <a:cubicBezTo>
                  <a:pt x="1312" y="123"/>
                  <a:pt x="2645" y="0"/>
                  <a:pt x="3981" y="0"/>
                </a:cubicBezTo>
                <a:cubicBezTo>
                  <a:pt x="15910" y="0"/>
                  <a:pt x="25581" y="9670"/>
                  <a:pt x="25581" y="21600"/>
                </a:cubicBezTo>
                <a:lnTo>
                  <a:pt x="3981" y="21600"/>
                </a:lnTo>
                <a:lnTo>
                  <a:pt x="0" y="370"/>
                </a:lnTo>
                <a:close/>
              </a:path>
            </a:pathLst>
          </a:custGeom>
          <a:noFill/>
          <a:ln w="28575">
            <a:solidFill>
              <a:schemeClr val="bg2">
                <a:lumMod val="50000"/>
              </a:schemeClr>
            </a:solidFill>
            <a:round/>
            <a:headEnd/>
            <a:tailEnd type="triangle" w="med" len="med"/>
          </a:ln>
          <a:effectLst/>
          <a:extLst>
            <a:ext uri="{909E8E84-426E-40DD-AFC4-6F175D3DCCD1}">
              <a14:hiddenFill xmlns:a14="http://schemas.microsoft.com/office/drawing/2010/main">
                <a:solidFill>
                  <a:srgbClr val="3366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chemeClr val="tx1">
                  <a:lumMod val="85000"/>
                  <a:lumOff val="15000"/>
                </a:schemeClr>
              </a:solidFill>
            </a:endParaRPr>
          </a:p>
        </p:txBody>
      </p:sp>
    </p:spTree>
    <p:extLst>
      <p:ext uri="{BB962C8B-B14F-4D97-AF65-F5344CB8AC3E}">
        <p14:creationId xmlns:p14="http://schemas.microsoft.com/office/powerpoint/2010/main" val="2502379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Arc 5">
            <a:extLst>
              <a:ext uri="{FF2B5EF4-FFF2-40B4-BE49-F238E27FC236}">
                <a16:creationId xmlns:a16="http://schemas.microsoft.com/office/drawing/2014/main" id="{8A851675-E552-4847-B2C3-8BA4F414B503}"/>
              </a:ext>
            </a:extLst>
          </p:cNvPr>
          <p:cNvSpPr>
            <a:spLocks/>
          </p:cNvSpPr>
          <p:nvPr/>
        </p:nvSpPr>
        <p:spPr bwMode="auto">
          <a:xfrm rot="15439471" flipH="1">
            <a:off x="4197934" y="2546493"/>
            <a:ext cx="214849" cy="108341"/>
          </a:xfrm>
          <a:custGeom>
            <a:avLst/>
            <a:gdLst>
              <a:gd name="T0" fmla="*/ 0 w 21600"/>
              <a:gd name="T1" fmla="*/ 0 h 21600"/>
              <a:gd name="T2" fmla="*/ 83 w 21600"/>
              <a:gd name="T3" fmla="*/ 187 h 21600"/>
              <a:gd name="T4" fmla="*/ 0 w 21600"/>
              <a:gd name="T5" fmla="*/ 18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type="triangle"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108" name="Arc 5">
            <a:extLst>
              <a:ext uri="{FF2B5EF4-FFF2-40B4-BE49-F238E27FC236}">
                <a16:creationId xmlns:a16="http://schemas.microsoft.com/office/drawing/2014/main" id="{F9B62BD0-91E9-AA4E-8E28-AF21C29AB0E0}"/>
              </a:ext>
            </a:extLst>
          </p:cNvPr>
          <p:cNvSpPr>
            <a:spLocks/>
          </p:cNvSpPr>
          <p:nvPr/>
        </p:nvSpPr>
        <p:spPr bwMode="auto">
          <a:xfrm rot="15439471" flipH="1">
            <a:off x="5794335" y="3619987"/>
            <a:ext cx="525652" cy="428956"/>
          </a:xfrm>
          <a:custGeom>
            <a:avLst/>
            <a:gdLst>
              <a:gd name="T0" fmla="*/ 0 w 21600"/>
              <a:gd name="T1" fmla="*/ 0 h 21600"/>
              <a:gd name="T2" fmla="*/ 83 w 21600"/>
              <a:gd name="T3" fmla="*/ 187 h 21600"/>
              <a:gd name="T4" fmla="*/ 0 w 21600"/>
              <a:gd name="T5" fmla="*/ 18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type="triangle"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6</a:t>
            </a:fld>
            <a:endParaRPr lang="en-US"/>
          </a:p>
        </p:txBody>
      </p:sp>
      <p:sp>
        <p:nvSpPr>
          <p:cNvPr id="4" name="Content Placeholder 3"/>
          <p:cNvSpPr>
            <a:spLocks noGrp="1"/>
          </p:cNvSpPr>
          <p:nvPr>
            <p:ph sz="quarter" idx="13"/>
          </p:nvPr>
        </p:nvSpPr>
        <p:spPr>
          <a:xfrm>
            <a:off x="469710" y="348253"/>
            <a:ext cx="8458200" cy="522751"/>
          </a:xfrm>
        </p:spPr>
        <p:txBody>
          <a:bodyPr/>
          <a:lstStyle/>
          <a:p>
            <a:r>
              <a:rPr lang="en-US" altLang="en-US" dirty="0"/>
              <a:t>Communications Strategy Map Example</a:t>
            </a:r>
          </a:p>
        </p:txBody>
      </p:sp>
      <p:sp>
        <p:nvSpPr>
          <p:cNvPr id="8" name="Text Box 4"/>
          <p:cNvSpPr txBox="1">
            <a:spLocks noChangeArrowheads="1"/>
          </p:cNvSpPr>
          <p:nvPr/>
        </p:nvSpPr>
        <p:spPr bwMode="auto">
          <a:xfrm>
            <a:off x="1930761" y="979111"/>
            <a:ext cx="8845049" cy="378544"/>
          </a:xfrm>
          <a:prstGeom prst="rect">
            <a:avLst/>
          </a:prstGeom>
          <a:solidFill>
            <a:schemeClr val="bg2"/>
          </a:solidFill>
          <a:ln w="12700">
            <a:solidFill>
              <a:srgbClr val="00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300"/>
              <a:t>“Our Mission is to develop, deploy, own and operate the most technologically advanced, shared communications infrastructure”</a:t>
            </a:r>
          </a:p>
        </p:txBody>
      </p:sp>
      <p:sp>
        <p:nvSpPr>
          <p:cNvPr id="9" name="Arc 5"/>
          <p:cNvSpPr>
            <a:spLocks/>
          </p:cNvSpPr>
          <p:nvPr/>
        </p:nvSpPr>
        <p:spPr bwMode="auto">
          <a:xfrm rot="15439471" flipH="1">
            <a:off x="3121410" y="3721126"/>
            <a:ext cx="680650" cy="428956"/>
          </a:xfrm>
          <a:custGeom>
            <a:avLst/>
            <a:gdLst>
              <a:gd name="T0" fmla="*/ 0 w 21600"/>
              <a:gd name="T1" fmla="*/ 0 h 21600"/>
              <a:gd name="T2" fmla="*/ 83 w 21600"/>
              <a:gd name="T3" fmla="*/ 187 h 21600"/>
              <a:gd name="T4" fmla="*/ 0 w 21600"/>
              <a:gd name="T5" fmla="*/ 187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25400">
            <a:solidFill>
              <a:schemeClr val="tx1"/>
            </a:solidFill>
            <a:round/>
            <a:headEnd type="triangle"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11" name="Rectangle 7"/>
          <p:cNvSpPr>
            <a:spLocks noChangeArrowheads="1"/>
          </p:cNvSpPr>
          <p:nvPr/>
        </p:nvSpPr>
        <p:spPr bwMode="auto">
          <a:xfrm rot="16200000">
            <a:off x="955155" y="4397320"/>
            <a:ext cx="968466" cy="4971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a:t>Internal Perspective</a:t>
            </a:r>
          </a:p>
        </p:txBody>
      </p:sp>
      <p:sp>
        <p:nvSpPr>
          <p:cNvPr id="12" name="Rectangle 8"/>
          <p:cNvSpPr>
            <a:spLocks noChangeArrowheads="1"/>
          </p:cNvSpPr>
          <p:nvPr/>
        </p:nvSpPr>
        <p:spPr bwMode="auto">
          <a:xfrm rot="16200000">
            <a:off x="885008" y="1533198"/>
            <a:ext cx="1069319" cy="4971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a:t>Financial Perspective</a:t>
            </a:r>
          </a:p>
        </p:txBody>
      </p:sp>
      <p:sp>
        <p:nvSpPr>
          <p:cNvPr id="13" name="Line 9"/>
          <p:cNvSpPr>
            <a:spLocks noChangeShapeType="1"/>
          </p:cNvSpPr>
          <p:nvPr/>
        </p:nvSpPr>
        <p:spPr bwMode="auto">
          <a:xfrm>
            <a:off x="2036803" y="2583956"/>
            <a:ext cx="8845049" cy="1382"/>
          </a:xfrm>
          <a:prstGeom prst="line">
            <a:avLst/>
          </a:prstGeom>
          <a:noFill/>
          <a:ln w="12700">
            <a:solidFill>
              <a:schemeClr val="tx1"/>
            </a:solidFill>
            <a:prstDash val="dash"/>
            <a:round/>
            <a:headEn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16" name="Arc 12"/>
          <p:cNvSpPr>
            <a:spLocks/>
          </p:cNvSpPr>
          <p:nvPr/>
        </p:nvSpPr>
        <p:spPr bwMode="auto">
          <a:xfrm>
            <a:off x="7192321" y="1610444"/>
            <a:ext cx="1478925" cy="701828"/>
          </a:xfrm>
          <a:custGeom>
            <a:avLst/>
            <a:gdLst>
              <a:gd name="T0" fmla="*/ 182 w 18346"/>
              <a:gd name="T1" fmla="*/ 0 h 20117"/>
              <a:gd name="T2" fmla="*/ 425 w 18346"/>
              <a:gd name="T3" fmla="*/ 158 h 20117"/>
              <a:gd name="T4" fmla="*/ 0 w 18346"/>
              <a:gd name="T5" fmla="*/ 364 h 20117"/>
              <a:gd name="T6" fmla="*/ 0 60000 65536"/>
              <a:gd name="T7" fmla="*/ 0 60000 65536"/>
              <a:gd name="T8" fmla="*/ 0 60000 65536"/>
            </a:gdLst>
            <a:ahLst/>
            <a:cxnLst>
              <a:cxn ang="T6">
                <a:pos x="T0" y="T1"/>
              </a:cxn>
              <a:cxn ang="T7">
                <a:pos x="T2" y="T3"/>
              </a:cxn>
              <a:cxn ang="T8">
                <a:pos x="T4" y="T5"/>
              </a:cxn>
            </a:cxnLst>
            <a:rect l="0" t="0" r="r" b="b"/>
            <a:pathLst>
              <a:path w="18346" h="20117" fill="none" extrusionOk="0">
                <a:moveTo>
                  <a:pt x="7865" y="-1"/>
                </a:moveTo>
                <a:cubicBezTo>
                  <a:pt x="12207" y="1697"/>
                  <a:pt x="15884" y="4755"/>
                  <a:pt x="18345" y="8715"/>
                </a:cubicBezTo>
              </a:path>
              <a:path w="18346" h="20117" stroke="0" extrusionOk="0">
                <a:moveTo>
                  <a:pt x="7865" y="-1"/>
                </a:moveTo>
                <a:cubicBezTo>
                  <a:pt x="12207" y="1697"/>
                  <a:pt x="15884" y="4755"/>
                  <a:pt x="18345" y="8715"/>
                </a:cubicBezTo>
                <a:lnTo>
                  <a:pt x="0" y="20117"/>
                </a:lnTo>
                <a:lnTo>
                  <a:pt x="7865" y="-1"/>
                </a:lnTo>
                <a:close/>
              </a:path>
            </a:pathLst>
          </a:custGeom>
          <a:noFill/>
          <a:ln w="22225">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17" name="Arc 13"/>
          <p:cNvSpPr>
            <a:spLocks/>
          </p:cNvSpPr>
          <p:nvPr/>
        </p:nvSpPr>
        <p:spPr bwMode="auto">
          <a:xfrm flipH="1">
            <a:off x="4131592" y="1602189"/>
            <a:ext cx="1171691" cy="914585"/>
          </a:xfrm>
          <a:custGeom>
            <a:avLst/>
            <a:gdLst>
              <a:gd name="T0" fmla="*/ 230 w 18096"/>
              <a:gd name="T1" fmla="*/ 0 h 20555"/>
              <a:gd name="T2" fmla="*/ 627 w 18096"/>
              <a:gd name="T3" fmla="*/ 153 h 20555"/>
              <a:gd name="T4" fmla="*/ 0 w 18096"/>
              <a:gd name="T5" fmla="*/ 359 h 20555"/>
              <a:gd name="T6" fmla="*/ 0 60000 65536"/>
              <a:gd name="T7" fmla="*/ 0 60000 65536"/>
              <a:gd name="T8" fmla="*/ 0 60000 65536"/>
            </a:gdLst>
            <a:ahLst/>
            <a:cxnLst>
              <a:cxn ang="T6">
                <a:pos x="T0" y="T1"/>
              </a:cxn>
              <a:cxn ang="T7">
                <a:pos x="T2" y="T3"/>
              </a:cxn>
              <a:cxn ang="T8">
                <a:pos x="T4" y="T5"/>
              </a:cxn>
            </a:cxnLst>
            <a:rect l="0" t="0" r="r" b="b"/>
            <a:pathLst>
              <a:path w="18096" h="20555" fill="none" extrusionOk="0">
                <a:moveTo>
                  <a:pt x="6637" y="-1"/>
                </a:moveTo>
                <a:cubicBezTo>
                  <a:pt x="11347" y="1520"/>
                  <a:pt x="15392" y="4613"/>
                  <a:pt x="18095" y="8760"/>
                </a:cubicBezTo>
              </a:path>
              <a:path w="18096" h="20555" stroke="0" extrusionOk="0">
                <a:moveTo>
                  <a:pt x="6637" y="-1"/>
                </a:moveTo>
                <a:cubicBezTo>
                  <a:pt x="11347" y="1520"/>
                  <a:pt x="15392" y="4613"/>
                  <a:pt x="18095" y="8760"/>
                </a:cubicBezTo>
                <a:lnTo>
                  <a:pt x="0" y="20555"/>
                </a:lnTo>
                <a:lnTo>
                  <a:pt x="6637" y="-1"/>
                </a:lnTo>
                <a:close/>
              </a:path>
            </a:pathLst>
          </a:custGeom>
          <a:noFill/>
          <a:ln w="22225">
            <a:solidFill>
              <a:schemeClr val="tx2"/>
            </a:solidFill>
            <a:round/>
            <a:headEnd type="triangle" w="med" len="me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21" name="Oval 17"/>
          <p:cNvSpPr>
            <a:spLocks noChangeArrowheads="1"/>
          </p:cNvSpPr>
          <p:nvPr/>
        </p:nvSpPr>
        <p:spPr bwMode="auto">
          <a:xfrm>
            <a:off x="5621595" y="2033233"/>
            <a:ext cx="1467221" cy="465582"/>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Improve Asset Utilization</a:t>
            </a:r>
          </a:p>
        </p:txBody>
      </p:sp>
      <p:sp>
        <p:nvSpPr>
          <p:cNvPr id="22" name="Rectangle 18"/>
          <p:cNvSpPr>
            <a:spLocks noChangeArrowheads="1"/>
          </p:cNvSpPr>
          <p:nvPr/>
        </p:nvSpPr>
        <p:spPr bwMode="auto">
          <a:xfrm rot="16200000">
            <a:off x="1072759" y="2755809"/>
            <a:ext cx="956032" cy="73534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t>Customer Perspective</a:t>
            </a:r>
          </a:p>
          <a:p>
            <a:pPr>
              <a:spcBef>
                <a:spcPct val="50000"/>
              </a:spcBef>
            </a:pPr>
            <a:r>
              <a:rPr lang="en-US" altLang="en-US" sz="1200" i="1" dirty="0"/>
              <a:t>  </a:t>
            </a:r>
          </a:p>
        </p:txBody>
      </p:sp>
      <p:sp>
        <p:nvSpPr>
          <p:cNvPr id="24" name="Arc 20"/>
          <p:cNvSpPr>
            <a:spLocks/>
          </p:cNvSpPr>
          <p:nvPr/>
        </p:nvSpPr>
        <p:spPr bwMode="auto">
          <a:xfrm>
            <a:off x="9048593" y="2766106"/>
            <a:ext cx="217302" cy="1205529"/>
          </a:xfrm>
          <a:custGeom>
            <a:avLst/>
            <a:gdLst>
              <a:gd name="T0" fmla="*/ 29 w 20303"/>
              <a:gd name="T1" fmla="*/ 0 h 21062"/>
              <a:gd name="T2" fmla="*/ 125 w 20303"/>
              <a:gd name="T3" fmla="*/ 160 h 21062"/>
              <a:gd name="T4" fmla="*/ 0 w 20303"/>
              <a:gd name="T5" fmla="*/ 246 h 21062"/>
              <a:gd name="T6" fmla="*/ 0 60000 65536"/>
              <a:gd name="T7" fmla="*/ 0 60000 65536"/>
              <a:gd name="T8" fmla="*/ 0 60000 65536"/>
            </a:gdLst>
            <a:ahLst/>
            <a:cxnLst>
              <a:cxn ang="T6">
                <a:pos x="T0" y="T1"/>
              </a:cxn>
              <a:cxn ang="T7">
                <a:pos x="T2" y="T3"/>
              </a:cxn>
              <a:cxn ang="T8">
                <a:pos x="T4" y="T5"/>
              </a:cxn>
            </a:cxnLst>
            <a:rect l="0" t="0" r="r" b="b"/>
            <a:pathLst>
              <a:path w="20303" h="21062" fill="none" extrusionOk="0">
                <a:moveTo>
                  <a:pt x="4789" y="-1"/>
                </a:moveTo>
                <a:cubicBezTo>
                  <a:pt x="11951" y="1628"/>
                  <a:pt x="17796" y="6785"/>
                  <a:pt x="20303" y="13689"/>
                </a:cubicBezTo>
              </a:path>
              <a:path w="20303" h="21062" stroke="0" extrusionOk="0">
                <a:moveTo>
                  <a:pt x="4789" y="-1"/>
                </a:moveTo>
                <a:cubicBezTo>
                  <a:pt x="11951" y="1628"/>
                  <a:pt x="17796" y="6785"/>
                  <a:pt x="20303" y="13689"/>
                </a:cubicBezTo>
                <a:lnTo>
                  <a:pt x="0" y="21062"/>
                </a:lnTo>
                <a:lnTo>
                  <a:pt x="4789" y="-1"/>
                </a:lnTo>
                <a:close/>
              </a:path>
            </a:pathLst>
          </a:custGeom>
          <a:noFill/>
          <a:ln w="25400">
            <a:solidFill>
              <a:schemeClr val="tx1"/>
            </a:solidFill>
            <a:round/>
            <a:headEnd type="triangle" w="med" len="med"/>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27" name="Rectangle 23"/>
          <p:cNvSpPr>
            <a:spLocks noChangeArrowheads="1"/>
          </p:cNvSpPr>
          <p:nvPr/>
        </p:nvSpPr>
        <p:spPr bwMode="auto">
          <a:xfrm>
            <a:off x="2039069" y="2661759"/>
            <a:ext cx="5379460" cy="988933"/>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sz="1800"/>
          </a:p>
        </p:txBody>
      </p:sp>
      <p:sp>
        <p:nvSpPr>
          <p:cNvPr id="30" name="Text Box 26"/>
          <p:cNvSpPr txBox="1">
            <a:spLocks noChangeArrowheads="1"/>
          </p:cNvSpPr>
          <p:nvPr/>
        </p:nvSpPr>
        <p:spPr bwMode="auto">
          <a:xfrm>
            <a:off x="2026574" y="2655465"/>
            <a:ext cx="5381725" cy="194264"/>
          </a:xfrm>
          <a:prstGeom prst="rect">
            <a:avLst/>
          </a:prstGeom>
          <a:noFill/>
          <a:ln w="12700">
            <a:noFill/>
            <a:miter lim="800000"/>
            <a:headEnd/>
            <a:tailEnd/>
          </a:ln>
          <a:effec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50" dirty="0"/>
              <a:t>Segments:  Telecommunications Operators, Broadcasters</a:t>
            </a:r>
          </a:p>
        </p:txBody>
      </p:sp>
      <p:sp>
        <p:nvSpPr>
          <p:cNvPr id="31" name="Rectangle 27"/>
          <p:cNvSpPr>
            <a:spLocks noChangeArrowheads="1"/>
          </p:cNvSpPr>
          <p:nvPr/>
        </p:nvSpPr>
        <p:spPr bwMode="auto">
          <a:xfrm rot="16200000">
            <a:off x="949737" y="5547222"/>
            <a:ext cx="1139778" cy="6437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90487" tIns="44450" rIns="90487" bIns="4445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t>Talent &amp; Technology Perspective</a:t>
            </a:r>
          </a:p>
        </p:txBody>
      </p:sp>
      <p:grpSp>
        <p:nvGrpSpPr>
          <p:cNvPr id="32" name="Group 28"/>
          <p:cNvGrpSpPr>
            <a:grpSpLocks/>
          </p:cNvGrpSpPr>
          <p:nvPr/>
        </p:nvGrpSpPr>
        <p:grpSpPr bwMode="auto">
          <a:xfrm>
            <a:off x="1930760" y="5353752"/>
            <a:ext cx="9100596" cy="1159119"/>
            <a:chOff x="465" y="3360"/>
            <a:chExt cx="5235" cy="839"/>
          </a:xfrm>
          <a:solidFill>
            <a:schemeClr val="bg1"/>
          </a:solidFill>
        </p:grpSpPr>
        <p:sp>
          <p:nvSpPr>
            <p:cNvPr id="73" name="Rectangle 29"/>
            <p:cNvSpPr>
              <a:spLocks noChangeArrowheads="1"/>
            </p:cNvSpPr>
            <p:nvPr/>
          </p:nvSpPr>
          <p:spPr bwMode="auto">
            <a:xfrm>
              <a:off x="533" y="3445"/>
              <a:ext cx="4827" cy="617"/>
            </a:xfrm>
            <a:prstGeom prst="rect">
              <a:avLst/>
            </a:prstGeom>
            <a:grpFill/>
            <a:ln w="3175">
              <a:solidFill>
                <a:schemeClr val="tx1"/>
              </a:solidFill>
              <a:miter lim="800000"/>
              <a:headEn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1050" b="0" dirty="0"/>
            </a:p>
          </p:txBody>
        </p:sp>
        <p:sp>
          <p:nvSpPr>
            <p:cNvPr id="75" name="Line 31"/>
            <p:cNvSpPr>
              <a:spLocks noChangeShapeType="1"/>
            </p:cNvSpPr>
            <p:nvPr/>
          </p:nvSpPr>
          <p:spPr bwMode="auto">
            <a:xfrm flipV="1">
              <a:off x="2960" y="3360"/>
              <a:ext cx="1" cy="85"/>
            </a:xfrm>
            <a:prstGeom prst="line">
              <a:avLst/>
            </a:prstGeom>
            <a:grpFill/>
            <a:ln w="12700">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76" name="Oval 32"/>
            <p:cNvSpPr>
              <a:spLocks noChangeArrowheads="1"/>
            </p:cNvSpPr>
            <p:nvPr/>
          </p:nvSpPr>
          <p:spPr bwMode="auto">
            <a:xfrm>
              <a:off x="3908" y="3573"/>
              <a:ext cx="744" cy="394"/>
            </a:xfrm>
            <a:prstGeom prst="ellipse">
              <a:avLst/>
            </a:prstGeom>
            <a:solidFill>
              <a:srgbClr val="D3D6E3"/>
            </a:solidFill>
            <a:ln w="9525" algn="ctr">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Develop and Maintain Leading Edge Skills in our Employees</a:t>
              </a:r>
            </a:p>
          </p:txBody>
        </p:sp>
        <p:sp>
          <p:nvSpPr>
            <p:cNvPr id="77" name="Line 33"/>
            <p:cNvSpPr>
              <a:spLocks noChangeShapeType="1"/>
            </p:cNvSpPr>
            <p:nvPr/>
          </p:nvSpPr>
          <p:spPr bwMode="auto">
            <a:xfrm flipV="1">
              <a:off x="1507" y="3360"/>
              <a:ext cx="1" cy="85"/>
            </a:xfrm>
            <a:prstGeom prst="line">
              <a:avLst/>
            </a:prstGeom>
            <a:grpFill/>
            <a:ln w="12700">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78" name="Line 34"/>
            <p:cNvSpPr>
              <a:spLocks noChangeShapeType="1"/>
            </p:cNvSpPr>
            <p:nvPr/>
          </p:nvSpPr>
          <p:spPr bwMode="auto">
            <a:xfrm flipV="1">
              <a:off x="4310" y="3360"/>
              <a:ext cx="1" cy="85"/>
            </a:xfrm>
            <a:prstGeom prst="line">
              <a:avLst/>
            </a:prstGeom>
            <a:grpFill/>
            <a:ln w="12700">
              <a:solidFill>
                <a:schemeClr val="tx1"/>
              </a:solidFill>
              <a:round/>
              <a:headEn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79" name="Oval 35"/>
            <p:cNvSpPr>
              <a:spLocks noChangeArrowheads="1"/>
            </p:cNvSpPr>
            <p:nvPr/>
          </p:nvSpPr>
          <p:spPr bwMode="auto">
            <a:xfrm>
              <a:off x="2409" y="3555"/>
              <a:ext cx="905" cy="394"/>
            </a:xfrm>
            <a:prstGeom prst="ellipse">
              <a:avLst/>
            </a:prstGeom>
            <a:solidFill>
              <a:srgbClr val="D3D6E3"/>
            </a:solidFill>
            <a:ln w="9525" algn="ctr">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Develop Leadership Capability at All Levels in the Organization</a:t>
              </a:r>
            </a:p>
          </p:txBody>
        </p:sp>
        <p:sp>
          <p:nvSpPr>
            <p:cNvPr id="82" name="Line 38"/>
            <p:cNvSpPr>
              <a:spLocks noChangeShapeType="1"/>
            </p:cNvSpPr>
            <p:nvPr/>
          </p:nvSpPr>
          <p:spPr bwMode="auto">
            <a:xfrm flipV="1">
              <a:off x="465" y="3362"/>
              <a:ext cx="5235" cy="5"/>
            </a:xfrm>
            <a:prstGeom prst="line">
              <a:avLst/>
            </a:prstGeom>
            <a:grpFill/>
            <a:ln w="12700">
              <a:solidFill>
                <a:schemeClr val="accent1"/>
              </a:solidFill>
              <a:prstDash val="dash"/>
              <a:round/>
              <a:headEnd/>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83" name="Rectangle 39"/>
            <p:cNvSpPr>
              <a:spLocks noChangeArrowheads="1"/>
            </p:cNvSpPr>
            <p:nvPr/>
          </p:nvSpPr>
          <p:spPr bwMode="auto">
            <a:xfrm>
              <a:off x="526" y="4043"/>
              <a:ext cx="4834" cy="156"/>
            </a:xfrm>
            <a:prstGeom prst="rect">
              <a:avLst/>
            </a:prstGeom>
            <a:solidFill>
              <a:schemeClr val="bg2">
                <a:lumMod val="90000"/>
              </a:schemeClr>
            </a:solidFill>
            <a:ln w="12700">
              <a:solidFill>
                <a:srgbClr val="003366"/>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dirty="0"/>
                <a:t>Optimize Organizational Competence</a:t>
              </a:r>
            </a:p>
          </p:txBody>
        </p:sp>
        <p:sp>
          <p:nvSpPr>
            <p:cNvPr id="87" name="Oval 43"/>
            <p:cNvSpPr>
              <a:spLocks noChangeArrowheads="1"/>
            </p:cNvSpPr>
            <p:nvPr/>
          </p:nvSpPr>
          <p:spPr bwMode="auto">
            <a:xfrm>
              <a:off x="1104" y="3573"/>
              <a:ext cx="793" cy="375"/>
            </a:xfrm>
            <a:prstGeom prst="ellipse">
              <a:avLst/>
            </a:prstGeom>
            <a:solidFill>
              <a:srgbClr val="D3D6E3"/>
            </a:solidFill>
            <a:ln w="9525" algn="ctr">
              <a:solidFill>
                <a:srgbClr val="00336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Communicate Role Specific Strategies to Employees</a:t>
              </a:r>
            </a:p>
          </p:txBody>
        </p:sp>
      </p:grpSp>
      <p:sp>
        <p:nvSpPr>
          <p:cNvPr id="33" name="Oval 44"/>
          <p:cNvSpPr>
            <a:spLocks noChangeArrowheads="1"/>
          </p:cNvSpPr>
          <p:nvPr/>
        </p:nvSpPr>
        <p:spPr bwMode="auto">
          <a:xfrm>
            <a:off x="4898233" y="1403247"/>
            <a:ext cx="2890982" cy="373018"/>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00" b="0" dirty="0"/>
              <a:t>Maximize Shareholder Value</a:t>
            </a:r>
          </a:p>
        </p:txBody>
      </p:sp>
      <p:sp>
        <p:nvSpPr>
          <p:cNvPr id="38" name="Oval 49"/>
          <p:cNvSpPr>
            <a:spLocks noChangeArrowheads="1"/>
          </p:cNvSpPr>
          <p:nvPr/>
        </p:nvSpPr>
        <p:spPr bwMode="auto">
          <a:xfrm>
            <a:off x="3236309" y="2016654"/>
            <a:ext cx="1515897" cy="519463"/>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Increase Revenue from Network and Value-Added Services</a:t>
            </a:r>
          </a:p>
        </p:txBody>
      </p:sp>
      <p:sp>
        <p:nvSpPr>
          <p:cNvPr id="40" name="Oval 51"/>
          <p:cNvSpPr>
            <a:spLocks noChangeArrowheads="1"/>
          </p:cNvSpPr>
          <p:nvPr/>
        </p:nvSpPr>
        <p:spPr bwMode="auto">
          <a:xfrm>
            <a:off x="8124729" y="2055338"/>
            <a:ext cx="1467221" cy="466964"/>
          </a:xfrm>
          <a:prstGeom prst="ellipse">
            <a:avLst/>
          </a:prstGeom>
          <a:solidFill>
            <a:srgbClr val="D3D6E3"/>
          </a:solidFill>
          <a:ln w="9525">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Reduce Operating Costs</a:t>
            </a:r>
          </a:p>
        </p:txBody>
      </p:sp>
      <p:sp>
        <p:nvSpPr>
          <p:cNvPr id="43" name="Text Box 54"/>
          <p:cNvSpPr txBox="1">
            <a:spLocks noChangeArrowheads="1"/>
          </p:cNvSpPr>
          <p:nvPr/>
        </p:nvSpPr>
        <p:spPr bwMode="auto">
          <a:xfrm>
            <a:off x="2036804" y="4057344"/>
            <a:ext cx="2529573" cy="1244748"/>
          </a:xfrm>
          <a:prstGeom prst="rect">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050" b="0"/>
          </a:p>
        </p:txBody>
      </p:sp>
      <p:sp>
        <p:nvSpPr>
          <p:cNvPr id="44" name="Line 55"/>
          <p:cNvSpPr>
            <a:spLocks noChangeShapeType="1"/>
          </p:cNvSpPr>
          <p:nvPr/>
        </p:nvSpPr>
        <p:spPr bwMode="auto">
          <a:xfrm flipV="1">
            <a:off x="7168530" y="3835535"/>
            <a:ext cx="8860" cy="19203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p>
        </p:txBody>
      </p:sp>
      <p:sp>
        <p:nvSpPr>
          <p:cNvPr id="45" name="Text Box 56"/>
          <p:cNvSpPr txBox="1">
            <a:spLocks noChangeArrowheads="1"/>
          </p:cNvSpPr>
          <p:nvPr/>
        </p:nvSpPr>
        <p:spPr bwMode="auto">
          <a:xfrm>
            <a:off x="7758960" y="4050142"/>
            <a:ext cx="2682464" cy="1266719"/>
          </a:xfrm>
          <a:prstGeom prst="rect">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050" b="0"/>
          </a:p>
        </p:txBody>
      </p:sp>
      <p:sp>
        <p:nvSpPr>
          <p:cNvPr id="46" name="Text Box 57"/>
          <p:cNvSpPr txBox="1">
            <a:spLocks noChangeArrowheads="1"/>
          </p:cNvSpPr>
          <p:nvPr/>
        </p:nvSpPr>
        <p:spPr bwMode="auto">
          <a:xfrm>
            <a:off x="7758960" y="3799816"/>
            <a:ext cx="2685719" cy="253916"/>
          </a:xfrm>
          <a:prstGeom prst="rect">
            <a:avLst/>
          </a:prstGeom>
          <a:solidFill>
            <a:schemeClr val="bg2"/>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50"/>
              <a:t>Operational Excellence </a:t>
            </a:r>
          </a:p>
        </p:txBody>
      </p:sp>
      <p:sp>
        <p:nvSpPr>
          <p:cNvPr id="51" name="Text Box 62"/>
          <p:cNvSpPr txBox="1">
            <a:spLocks noChangeArrowheads="1"/>
          </p:cNvSpPr>
          <p:nvPr/>
        </p:nvSpPr>
        <p:spPr bwMode="auto">
          <a:xfrm>
            <a:off x="4980192" y="3976453"/>
            <a:ext cx="2475078" cy="1353278"/>
          </a:xfrm>
          <a:prstGeom prst="rect">
            <a:avLst/>
          </a:prstGeom>
          <a:solidFill>
            <a:schemeClr val="bg1"/>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endParaRPr lang="en-US" altLang="en-US" sz="1050" b="0"/>
          </a:p>
        </p:txBody>
      </p:sp>
      <p:sp>
        <p:nvSpPr>
          <p:cNvPr id="52" name="Text Box 63"/>
          <p:cNvSpPr txBox="1">
            <a:spLocks noChangeArrowheads="1"/>
          </p:cNvSpPr>
          <p:nvPr/>
        </p:nvSpPr>
        <p:spPr bwMode="auto">
          <a:xfrm>
            <a:off x="2036804" y="3857955"/>
            <a:ext cx="2546795" cy="253916"/>
          </a:xfrm>
          <a:prstGeom prst="rect">
            <a:avLst/>
          </a:prstGeom>
          <a:solidFill>
            <a:schemeClr val="bg2"/>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50"/>
              <a:t>Technology Leadership </a:t>
            </a:r>
            <a:endParaRPr lang="en-US" altLang="en-US" sz="1400"/>
          </a:p>
        </p:txBody>
      </p:sp>
      <p:sp>
        <p:nvSpPr>
          <p:cNvPr id="53" name="Oval 64"/>
          <p:cNvSpPr>
            <a:spLocks noChangeArrowheads="1"/>
          </p:cNvSpPr>
          <p:nvPr/>
        </p:nvSpPr>
        <p:spPr bwMode="auto">
          <a:xfrm>
            <a:off x="2571224" y="4388878"/>
            <a:ext cx="1239435" cy="651168"/>
          </a:xfrm>
          <a:prstGeom prst="ellipse">
            <a:avLst/>
          </a:prstGeom>
          <a:solidFill>
            <a:srgbClr val="D3D6E3"/>
          </a:solidFill>
          <a:ln w="9525" algn="ctr">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Identify, Develop and Integrate Technologies</a:t>
            </a:r>
          </a:p>
        </p:txBody>
      </p:sp>
      <p:sp>
        <p:nvSpPr>
          <p:cNvPr id="62" name="Oval 73"/>
          <p:cNvSpPr>
            <a:spLocks noChangeArrowheads="1"/>
          </p:cNvSpPr>
          <p:nvPr/>
        </p:nvSpPr>
        <p:spPr bwMode="auto">
          <a:xfrm>
            <a:off x="7967109" y="4269109"/>
            <a:ext cx="1106925" cy="683608"/>
          </a:xfrm>
          <a:prstGeom prst="ellipse">
            <a:avLst/>
          </a:prstGeom>
          <a:solidFill>
            <a:srgbClr val="D3D6E3"/>
          </a:solidFill>
          <a:ln w="9525" algn="ctr">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Rapid Deployment of Cost - Effective Solutions</a:t>
            </a:r>
          </a:p>
        </p:txBody>
      </p:sp>
      <p:sp>
        <p:nvSpPr>
          <p:cNvPr id="63" name="Text Box 74"/>
          <p:cNvSpPr txBox="1">
            <a:spLocks noChangeArrowheads="1"/>
          </p:cNvSpPr>
          <p:nvPr/>
        </p:nvSpPr>
        <p:spPr bwMode="auto">
          <a:xfrm>
            <a:off x="4980192" y="3854890"/>
            <a:ext cx="2485792" cy="253916"/>
          </a:xfrm>
          <a:prstGeom prst="rect">
            <a:avLst/>
          </a:prstGeom>
          <a:solidFill>
            <a:schemeClr val="bg2"/>
          </a:solidFill>
          <a:ln w="12700">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50"/>
              <a:t>Customer Partnership</a:t>
            </a:r>
          </a:p>
        </p:txBody>
      </p:sp>
      <p:sp>
        <p:nvSpPr>
          <p:cNvPr id="64" name="Oval 75"/>
          <p:cNvSpPr>
            <a:spLocks noChangeArrowheads="1"/>
          </p:cNvSpPr>
          <p:nvPr/>
        </p:nvSpPr>
        <p:spPr bwMode="auto">
          <a:xfrm>
            <a:off x="5540717" y="4365339"/>
            <a:ext cx="1212074" cy="638632"/>
          </a:xfrm>
          <a:prstGeom prst="ellipse">
            <a:avLst/>
          </a:prstGeom>
          <a:solidFill>
            <a:srgbClr val="D3D6E3"/>
          </a:solidFill>
          <a:ln w="9525" algn="ctr">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Develop Intimate Customer Relationships</a:t>
            </a:r>
          </a:p>
        </p:txBody>
      </p:sp>
      <p:sp>
        <p:nvSpPr>
          <p:cNvPr id="71" name="Oval 82"/>
          <p:cNvSpPr>
            <a:spLocks noChangeArrowheads="1"/>
          </p:cNvSpPr>
          <p:nvPr/>
        </p:nvSpPr>
        <p:spPr bwMode="auto">
          <a:xfrm>
            <a:off x="9237660" y="4252113"/>
            <a:ext cx="1106925" cy="678496"/>
          </a:xfrm>
          <a:prstGeom prst="ellipse">
            <a:avLst/>
          </a:prstGeom>
          <a:solidFill>
            <a:srgbClr val="D3D6E3"/>
          </a:solidFill>
          <a:ln w="9525" algn="ctr">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Operate and Maintain Cost Effective Infrastructure</a:t>
            </a:r>
          </a:p>
        </p:txBody>
      </p:sp>
      <p:cxnSp>
        <p:nvCxnSpPr>
          <p:cNvPr id="6" name="Straight Arrow Connector 5">
            <a:extLst>
              <a:ext uri="{FF2B5EF4-FFF2-40B4-BE49-F238E27FC236}">
                <a16:creationId xmlns:a16="http://schemas.microsoft.com/office/drawing/2014/main" id="{47126AA4-7352-6C43-A046-0100036AAF83}"/>
              </a:ext>
            </a:extLst>
          </p:cNvPr>
          <p:cNvCxnSpPr>
            <a:cxnSpLocks/>
            <a:stCxn id="21" idx="0"/>
            <a:endCxn id="33" idx="4"/>
          </p:cNvCxnSpPr>
          <p:nvPr/>
        </p:nvCxnSpPr>
        <p:spPr>
          <a:xfrm flipH="1" flipV="1">
            <a:off x="6343724" y="1776265"/>
            <a:ext cx="11482" cy="2569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9" name="Line 9">
            <a:extLst>
              <a:ext uri="{FF2B5EF4-FFF2-40B4-BE49-F238E27FC236}">
                <a16:creationId xmlns:a16="http://schemas.microsoft.com/office/drawing/2014/main" id="{66DF2126-E366-4148-BBA3-5D0B027F0A06}"/>
              </a:ext>
            </a:extLst>
          </p:cNvPr>
          <p:cNvSpPr>
            <a:spLocks noChangeShapeType="1"/>
          </p:cNvSpPr>
          <p:nvPr/>
        </p:nvSpPr>
        <p:spPr bwMode="auto">
          <a:xfrm>
            <a:off x="2036803" y="3748467"/>
            <a:ext cx="8845049" cy="1382"/>
          </a:xfrm>
          <a:prstGeom prst="line">
            <a:avLst/>
          </a:prstGeom>
          <a:noFill/>
          <a:ln w="12700">
            <a:solidFill>
              <a:schemeClr val="tx1"/>
            </a:solidFill>
            <a:prstDash val="dash"/>
            <a:round/>
            <a:headEn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000"/>
          </a:p>
        </p:txBody>
      </p:sp>
      <p:sp>
        <p:nvSpPr>
          <p:cNvPr id="50" name="Oval 21">
            <a:extLst>
              <a:ext uri="{FF2B5EF4-FFF2-40B4-BE49-F238E27FC236}">
                <a16:creationId xmlns:a16="http://schemas.microsoft.com/office/drawing/2014/main" id="{2CBC74AA-D9DD-BB41-86A1-6EF91656831F}"/>
              </a:ext>
            </a:extLst>
          </p:cNvPr>
          <p:cNvSpPr>
            <a:spLocks noChangeArrowheads="1"/>
          </p:cNvSpPr>
          <p:nvPr/>
        </p:nvSpPr>
        <p:spPr bwMode="auto">
          <a:xfrm>
            <a:off x="3879306" y="2920188"/>
            <a:ext cx="1150830" cy="446240"/>
          </a:xfrm>
          <a:prstGeom prst="ellipse">
            <a:avLst/>
          </a:prstGeom>
          <a:solidFill>
            <a:srgbClr val="D3D6E3"/>
          </a:solidFill>
          <a:ln w="9525" algn="ctr">
            <a:solidFill>
              <a:srgbClr val="003366"/>
            </a:solidFill>
            <a:round/>
            <a:headEnd/>
            <a:tailEnd/>
          </a:ln>
          <a:effectLst/>
        </p:spPr>
        <p:txBody>
          <a:bodyPr lIns="0" tIns="27432" rIns="0" bIns="27432"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900" b="0" dirty="0"/>
              <a:t>Delight the Customer</a:t>
            </a:r>
          </a:p>
        </p:txBody>
      </p:sp>
      <p:sp>
        <p:nvSpPr>
          <p:cNvPr id="54" name="Text Box 26">
            <a:extLst>
              <a:ext uri="{FF2B5EF4-FFF2-40B4-BE49-F238E27FC236}">
                <a16:creationId xmlns:a16="http://schemas.microsoft.com/office/drawing/2014/main" id="{4B17AB05-D2E3-0F40-A66A-3709C1967A36}"/>
              </a:ext>
            </a:extLst>
          </p:cNvPr>
          <p:cNvSpPr txBox="1">
            <a:spLocks noChangeArrowheads="1"/>
          </p:cNvSpPr>
          <p:nvPr/>
        </p:nvSpPr>
        <p:spPr bwMode="auto">
          <a:xfrm>
            <a:off x="2036804" y="3429150"/>
            <a:ext cx="5379460" cy="193675"/>
          </a:xfrm>
          <a:prstGeom prst="rect">
            <a:avLst/>
          </a:prstGeom>
          <a:noFill/>
          <a:ln w="12700">
            <a:noFill/>
            <a:miter lim="800000"/>
            <a:headEnd/>
            <a:tailEnd/>
          </a:ln>
          <a:effec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50" dirty="0"/>
              <a:t>Value Proposition:  Assured Quality; Turn-Key Solutions; Easy to do Business With; Good Neighbor</a:t>
            </a:r>
          </a:p>
        </p:txBody>
      </p:sp>
    </p:spTree>
    <p:extLst>
      <p:ext uri="{BB962C8B-B14F-4D97-AF65-F5344CB8AC3E}">
        <p14:creationId xmlns:p14="http://schemas.microsoft.com/office/powerpoint/2010/main" val="293185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7</a:t>
            </a:fld>
            <a:endParaRPr lang="en-US"/>
          </a:p>
        </p:txBody>
      </p:sp>
      <p:sp>
        <p:nvSpPr>
          <p:cNvPr id="4" name="Content Placeholder 3"/>
          <p:cNvSpPr>
            <a:spLocks noGrp="1"/>
          </p:cNvSpPr>
          <p:nvPr>
            <p:ph sz="quarter" idx="13"/>
          </p:nvPr>
        </p:nvSpPr>
        <p:spPr>
          <a:xfrm>
            <a:off x="469709" y="348254"/>
            <a:ext cx="9143999" cy="457200"/>
          </a:xfrm>
        </p:spPr>
        <p:txBody>
          <a:bodyPr/>
          <a:lstStyle/>
          <a:p>
            <a:r>
              <a:rPr lang="en-US" altLang="en-US" dirty="0"/>
              <a:t>Defense Agency Strategy Map Example </a:t>
            </a:r>
          </a:p>
        </p:txBody>
      </p:sp>
      <p:grpSp>
        <p:nvGrpSpPr>
          <p:cNvPr id="5" name="Group 4"/>
          <p:cNvGrpSpPr/>
          <p:nvPr/>
        </p:nvGrpSpPr>
        <p:grpSpPr>
          <a:xfrm>
            <a:off x="502140" y="1006282"/>
            <a:ext cx="11276393" cy="5213637"/>
            <a:chOff x="516428" y="986385"/>
            <a:chExt cx="10300470" cy="5213637"/>
          </a:xfrm>
        </p:grpSpPr>
        <p:sp>
          <p:nvSpPr>
            <p:cNvPr id="6" name="Rectangle 2"/>
            <p:cNvSpPr>
              <a:spLocks noChangeArrowheads="1"/>
            </p:cNvSpPr>
            <p:nvPr/>
          </p:nvSpPr>
          <p:spPr bwMode="auto">
            <a:xfrm>
              <a:off x="1538288" y="1912938"/>
              <a:ext cx="9144000" cy="42862"/>
            </a:xfrm>
            <a:prstGeom prst="rect">
              <a:avLst/>
            </a:prstGeom>
            <a:solidFill>
              <a:srgbClr val="C0C0C0"/>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7" name="Freeform 3"/>
            <p:cNvSpPr>
              <a:spLocks noEditPoints="1"/>
            </p:cNvSpPr>
            <p:nvPr/>
          </p:nvSpPr>
          <p:spPr bwMode="auto">
            <a:xfrm rot="14238040" flipH="1">
              <a:off x="6941117" y="4098028"/>
              <a:ext cx="945271" cy="467888"/>
            </a:xfrm>
            <a:custGeom>
              <a:avLst/>
              <a:gdLst>
                <a:gd name="T0" fmla="*/ 858412 w 560"/>
                <a:gd name="T1" fmla="*/ 483426 h 288"/>
                <a:gd name="T2" fmla="*/ 776582 w 560"/>
                <a:gd name="T3" fmla="*/ 491998 h 288"/>
                <a:gd name="T4" fmla="*/ 696357 w 560"/>
                <a:gd name="T5" fmla="*/ 493712 h 288"/>
                <a:gd name="T6" fmla="*/ 617736 w 560"/>
                <a:gd name="T7" fmla="*/ 488569 h 288"/>
                <a:gd name="T8" fmla="*/ 542324 w 560"/>
                <a:gd name="T9" fmla="*/ 478284 h 288"/>
                <a:gd name="T10" fmla="*/ 470121 w 560"/>
                <a:gd name="T11" fmla="*/ 461141 h 288"/>
                <a:gd name="T12" fmla="*/ 401127 w 560"/>
                <a:gd name="T13" fmla="*/ 438855 h 288"/>
                <a:gd name="T14" fmla="*/ 336947 w 560"/>
                <a:gd name="T15" fmla="*/ 413141 h 288"/>
                <a:gd name="T16" fmla="*/ 275976 w 560"/>
                <a:gd name="T17" fmla="*/ 380570 h 288"/>
                <a:gd name="T18" fmla="*/ 219818 w 560"/>
                <a:gd name="T19" fmla="*/ 342856 h 288"/>
                <a:gd name="T20" fmla="*/ 170078 w 560"/>
                <a:gd name="T21" fmla="*/ 301713 h 288"/>
                <a:gd name="T22" fmla="*/ 125152 w 560"/>
                <a:gd name="T23" fmla="*/ 257142 h 288"/>
                <a:gd name="T24" fmla="*/ 85039 w 560"/>
                <a:gd name="T25" fmla="*/ 205713 h 288"/>
                <a:gd name="T26" fmla="*/ 52949 w 560"/>
                <a:gd name="T27" fmla="*/ 152571 h 288"/>
                <a:gd name="T28" fmla="*/ 28881 w 560"/>
                <a:gd name="T29" fmla="*/ 94285 h 288"/>
                <a:gd name="T30" fmla="*/ 41717 w 560"/>
                <a:gd name="T31" fmla="*/ 56571 h 288"/>
                <a:gd name="T32" fmla="*/ 60971 w 560"/>
                <a:gd name="T33" fmla="*/ 113142 h 288"/>
                <a:gd name="T34" fmla="*/ 86643 w 560"/>
                <a:gd name="T35" fmla="*/ 166285 h 288"/>
                <a:gd name="T36" fmla="*/ 120338 w 560"/>
                <a:gd name="T37" fmla="*/ 215999 h 288"/>
                <a:gd name="T38" fmla="*/ 160451 w 560"/>
                <a:gd name="T39" fmla="*/ 260570 h 288"/>
                <a:gd name="T40" fmla="*/ 206982 w 560"/>
                <a:gd name="T41" fmla="*/ 303427 h 288"/>
                <a:gd name="T42" fmla="*/ 258326 w 560"/>
                <a:gd name="T43" fmla="*/ 341141 h 288"/>
                <a:gd name="T44" fmla="*/ 314484 w 560"/>
                <a:gd name="T45" fmla="*/ 373713 h 288"/>
                <a:gd name="T46" fmla="*/ 377060 w 560"/>
                <a:gd name="T47" fmla="*/ 402855 h 288"/>
                <a:gd name="T48" fmla="*/ 441240 w 560"/>
                <a:gd name="T49" fmla="*/ 426855 h 288"/>
                <a:gd name="T50" fmla="*/ 510234 w 560"/>
                <a:gd name="T51" fmla="*/ 445712 h 288"/>
                <a:gd name="T52" fmla="*/ 582437 w 560"/>
                <a:gd name="T53" fmla="*/ 459426 h 288"/>
                <a:gd name="T54" fmla="*/ 657849 w 560"/>
                <a:gd name="T55" fmla="*/ 466284 h 288"/>
                <a:gd name="T56" fmla="*/ 734865 w 560"/>
                <a:gd name="T57" fmla="*/ 467998 h 288"/>
                <a:gd name="T58" fmla="*/ 815091 w 560"/>
                <a:gd name="T59" fmla="*/ 464569 h 288"/>
                <a:gd name="T60" fmla="*/ 895316 w 560"/>
                <a:gd name="T61" fmla="*/ 452569 h 288"/>
                <a:gd name="T62" fmla="*/ 0 w 560"/>
                <a:gd name="T63" fmla="*/ 80571 h 288"/>
                <a:gd name="T64" fmla="*/ 65785 w 560"/>
                <a:gd name="T65" fmla="*/ 63428 h 2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60" h="288">
                  <a:moveTo>
                    <a:pt x="560" y="279"/>
                  </a:moveTo>
                  <a:lnTo>
                    <a:pt x="535" y="282"/>
                  </a:lnTo>
                  <a:lnTo>
                    <a:pt x="509" y="285"/>
                  </a:lnTo>
                  <a:lnTo>
                    <a:pt x="484" y="287"/>
                  </a:lnTo>
                  <a:lnTo>
                    <a:pt x="459" y="288"/>
                  </a:lnTo>
                  <a:lnTo>
                    <a:pt x="434" y="288"/>
                  </a:lnTo>
                  <a:lnTo>
                    <a:pt x="410" y="287"/>
                  </a:lnTo>
                  <a:lnTo>
                    <a:pt x="385" y="285"/>
                  </a:lnTo>
                  <a:lnTo>
                    <a:pt x="362" y="282"/>
                  </a:lnTo>
                  <a:lnTo>
                    <a:pt x="338" y="279"/>
                  </a:lnTo>
                  <a:lnTo>
                    <a:pt x="316" y="274"/>
                  </a:lnTo>
                  <a:lnTo>
                    <a:pt x="293" y="269"/>
                  </a:lnTo>
                  <a:lnTo>
                    <a:pt x="272" y="263"/>
                  </a:lnTo>
                  <a:lnTo>
                    <a:pt x="250" y="256"/>
                  </a:lnTo>
                  <a:lnTo>
                    <a:pt x="230" y="249"/>
                  </a:lnTo>
                  <a:lnTo>
                    <a:pt x="210" y="241"/>
                  </a:lnTo>
                  <a:lnTo>
                    <a:pt x="191" y="232"/>
                  </a:lnTo>
                  <a:lnTo>
                    <a:pt x="172" y="222"/>
                  </a:lnTo>
                  <a:lnTo>
                    <a:pt x="154" y="211"/>
                  </a:lnTo>
                  <a:lnTo>
                    <a:pt x="137" y="200"/>
                  </a:lnTo>
                  <a:lnTo>
                    <a:pt x="121" y="189"/>
                  </a:lnTo>
                  <a:lnTo>
                    <a:pt x="106" y="176"/>
                  </a:lnTo>
                  <a:lnTo>
                    <a:pt x="91" y="163"/>
                  </a:lnTo>
                  <a:lnTo>
                    <a:pt x="78" y="150"/>
                  </a:lnTo>
                  <a:lnTo>
                    <a:pt x="65" y="135"/>
                  </a:lnTo>
                  <a:lnTo>
                    <a:pt x="53" y="120"/>
                  </a:lnTo>
                  <a:lnTo>
                    <a:pt x="43" y="105"/>
                  </a:lnTo>
                  <a:lnTo>
                    <a:pt x="33" y="89"/>
                  </a:lnTo>
                  <a:lnTo>
                    <a:pt x="25" y="73"/>
                  </a:lnTo>
                  <a:lnTo>
                    <a:pt x="18" y="55"/>
                  </a:lnTo>
                  <a:lnTo>
                    <a:pt x="12" y="37"/>
                  </a:lnTo>
                  <a:lnTo>
                    <a:pt x="26" y="33"/>
                  </a:lnTo>
                  <a:lnTo>
                    <a:pt x="31" y="50"/>
                  </a:lnTo>
                  <a:lnTo>
                    <a:pt x="38" y="66"/>
                  </a:lnTo>
                  <a:lnTo>
                    <a:pt x="45" y="82"/>
                  </a:lnTo>
                  <a:lnTo>
                    <a:pt x="54" y="97"/>
                  </a:lnTo>
                  <a:lnTo>
                    <a:pt x="64" y="112"/>
                  </a:lnTo>
                  <a:lnTo>
                    <a:pt x="75" y="126"/>
                  </a:lnTo>
                  <a:lnTo>
                    <a:pt x="87" y="139"/>
                  </a:lnTo>
                  <a:lnTo>
                    <a:pt x="100" y="152"/>
                  </a:lnTo>
                  <a:lnTo>
                    <a:pt x="114" y="165"/>
                  </a:lnTo>
                  <a:lnTo>
                    <a:pt x="129" y="177"/>
                  </a:lnTo>
                  <a:lnTo>
                    <a:pt x="145" y="188"/>
                  </a:lnTo>
                  <a:lnTo>
                    <a:pt x="161" y="199"/>
                  </a:lnTo>
                  <a:lnTo>
                    <a:pt x="179" y="209"/>
                  </a:lnTo>
                  <a:lnTo>
                    <a:pt x="196" y="218"/>
                  </a:lnTo>
                  <a:lnTo>
                    <a:pt x="215" y="227"/>
                  </a:lnTo>
                  <a:lnTo>
                    <a:pt x="235" y="235"/>
                  </a:lnTo>
                  <a:lnTo>
                    <a:pt x="255" y="243"/>
                  </a:lnTo>
                  <a:lnTo>
                    <a:pt x="275" y="249"/>
                  </a:lnTo>
                  <a:lnTo>
                    <a:pt x="296" y="255"/>
                  </a:lnTo>
                  <a:lnTo>
                    <a:pt x="318" y="260"/>
                  </a:lnTo>
                  <a:lnTo>
                    <a:pt x="341" y="264"/>
                  </a:lnTo>
                  <a:lnTo>
                    <a:pt x="363" y="268"/>
                  </a:lnTo>
                  <a:lnTo>
                    <a:pt x="386" y="271"/>
                  </a:lnTo>
                  <a:lnTo>
                    <a:pt x="410" y="272"/>
                  </a:lnTo>
                  <a:lnTo>
                    <a:pt x="434" y="273"/>
                  </a:lnTo>
                  <a:lnTo>
                    <a:pt x="458" y="273"/>
                  </a:lnTo>
                  <a:lnTo>
                    <a:pt x="483" y="273"/>
                  </a:lnTo>
                  <a:lnTo>
                    <a:pt x="508" y="271"/>
                  </a:lnTo>
                  <a:lnTo>
                    <a:pt x="533" y="268"/>
                  </a:lnTo>
                  <a:lnTo>
                    <a:pt x="558" y="264"/>
                  </a:lnTo>
                  <a:lnTo>
                    <a:pt x="560" y="279"/>
                  </a:lnTo>
                  <a:close/>
                  <a:moveTo>
                    <a:pt x="0" y="47"/>
                  </a:moveTo>
                  <a:lnTo>
                    <a:pt x="10" y="0"/>
                  </a:lnTo>
                  <a:lnTo>
                    <a:pt x="41" y="37"/>
                  </a:lnTo>
                  <a:lnTo>
                    <a:pt x="0" y="47"/>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8" name="Freeform 4"/>
            <p:cNvSpPr>
              <a:spLocks noEditPoints="1"/>
            </p:cNvSpPr>
            <p:nvPr/>
          </p:nvSpPr>
          <p:spPr bwMode="auto">
            <a:xfrm rot="6926076">
              <a:off x="4326436" y="4070351"/>
              <a:ext cx="898525" cy="495300"/>
            </a:xfrm>
            <a:custGeom>
              <a:avLst/>
              <a:gdLst>
                <a:gd name="T0" fmla="*/ 858412 w 560"/>
                <a:gd name="T1" fmla="*/ 484981 h 288"/>
                <a:gd name="T2" fmla="*/ 776582 w 560"/>
                <a:gd name="T3" fmla="*/ 493580 h 288"/>
                <a:gd name="T4" fmla="*/ 696357 w 560"/>
                <a:gd name="T5" fmla="*/ 495300 h 288"/>
                <a:gd name="T6" fmla="*/ 617736 w 560"/>
                <a:gd name="T7" fmla="*/ 490141 h 288"/>
                <a:gd name="T8" fmla="*/ 542324 w 560"/>
                <a:gd name="T9" fmla="*/ 479822 h 288"/>
                <a:gd name="T10" fmla="*/ 470121 w 560"/>
                <a:gd name="T11" fmla="*/ 462624 h 288"/>
                <a:gd name="T12" fmla="*/ 401127 w 560"/>
                <a:gd name="T13" fmla="*/ 440267 h 288"/>
                <a:gd name="T14" fmla="*/ 336947 w 560"/>
                <a:gd name="T15" fmla="*/ 414470 h 288"/>
                <a:gd name="T16" fmla="*/ 275976 w 560"/>
                <a:gd name="T17" fmla="*/ 381794 h 288"/>
                <a:gd name="T18" fmla="*/ 219818 w 560"/>
                <a:gd name="T19" fmla="*/ 343958 h 288"/>
                <a:gd name="T20" fmla="*/ 170078 w 560"/>
                <a:gd name="T21" fmla="*/ 302683 h 288"/>
                <a:gd name="T22" fmla="*/ 125152 w 560"/>
                <a:gd name="T23" fmla="*/ 257969 h 288"/>
                <a:gd name="T24" fmla="*/ 85039 w 560"/>
                <a:gd name="T25" fmla="*/ 206375 h 288"/>
                <a:gd name="T26" fmla="*/ 52949 w 560"/>
                <a:gd name="T27" fmla="*/ 153061 h 288"/>
                <a:gd name="T28" fmla="*/ 28881 w 560"/>
                <a:gd name="T29" fmla="*/ 94589 h 288"/>
                <a:gd name="T30" fmla="*/ 41717 w 560"/>
                <a:gd name="T31" fmla="*/ 56753 h 288"/>
                <a:gd name="T32" fmla="*/ 60971 w 560"/>
                <a:gd name="T33" fmla="*/ 113506 h 288"/>
                <a:gd name="T34" fmla="*/ 86643 w 560"/>
                <a:gd name="T35" fmla="*/ 166820 h 288"/>
                <a:gd name="T36" fmla="*/ 120338 w 560"/>
                <a:gd name="T37" fmla="*/ 216694 h 288"/>
                <a:gd name="T38" fmla="*/ 160451 w 560"/>
                <a:gd name="T39" fmla="*/ 261408 h 288"/>
                <a:gd name="T40" fmla="*/ 206982 w 560"/>
                <a:gd name="T41" fmla="*/ 304403 h 288"/>
                <a:gd name="T42" fmla="*/ 258326 w 560"/>
                <a:gd name="T43" fmla="*/ 342239 h 288"/>
                <a:gd name="T44" fmla="*/ 314484 w 560"/>
                <a:gd name="T45" fmla="*/ 374915 h 288"/>
                <a:gd name="T46" fmla="*/ 377060 w 560"/>
                <a:gd name="T47" fmla="*/ 404151 h 288"/>
                <a:gd name="T48" fmla="*/ 441240 w 560"/>
                <a:gd name="T49" fmla="*/ 428228 h 288"/>
                <a:gd name="T50" fmla="*/ 510234 w 560"/>
                <a:gd name="T51" fmla="*/ 447146 h 288"/>
                <a:gd name="T52" fmla="*/ 582437 w 560"/>
                <a:gd name="T53" fmla="*/ 460904 h 288"/>
                <a:gd name="T54" fmla="*/ 657849 w 560"/>
                <a:gd name="T55" fmla="*/ 467783 h 288"/>
                <a:gd name="T56" fmla="*/ 734865 w 560"/>
                <a:gd name="T57" fmla="*/ 469503 h 288"/>
                <a:gd name="T58" fmla="*/ 815091 w 560"/>
                <a:gd name="T59" fmla="*/ 466064 h 288"/>
                <a:gd name="T60" fmla="*/ 895316 w 560"/>
                <a:gd name="T61" fmla="*/ 454025 h 288"/>
                <a:gd name="T62" fmla="*/ 0 w 560"/>
                <a:gd name="T63" fmla="*/ 80830 h 288"/>
                <a:gd name="T64" fmla="*/ 65785 w 560"/>
                <a:gd name="T65" fmla="*/ 63632 h 28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560" h="288">
                  <a:moveTo>
                    <a:pt x="560" y="279"/>
                  </a:moveTo>
                  <a:lnTo>
                    <a:pt x="535" y="282"/>
                  </a:lnTo>
                  <a:lnTo>
                    <a:pt x="509" y="285"/>
                  </a:lnTo>
                  <a:lnTo>
                    <a:pt x="484" y="287"/>
                  </a:lnTo>
                  <a:lnTo>
                    <a:pt x="459" y="288"/>
                  </a:lnTo>
                  <a:lnTo>
                    <a:pt x="434" y="288"/>
                  </a:lnTo>
                  <a:lnTo>
                    <a:pt x="410" y="287"/>
                  </a:lnTo>
                  <a:lnTo>
                    <a:pt x="385" y="285"/>
                  </a:lnTo>
                  <a:lnTo>
                    <a:pt x="362" y="282"/>
                  </a:lnTo>
                  <a:lnTo>
                    <a:pt x="338" y="279"/>
                  </a:lnTo>
                  <a:lnTo>
                    <a:pt x="316" y="274"/>
                  </a:lnTo>
                  <a:lnTo>
                    <a:pt x="293" y="269"/>
                  </a:lnTo>
                  <a:lnTo>
                    <a:pt x="272" y="263"/>
                  </a:lnTo>
                  <a:lnTo>
                    <a:pt x="250" y="256"/>
                  </a:lnTo>
                  <a:lnTo>
                    <a:pt x="230" y="249"/>
                  </a:lnTo>
                  <a:lnTo>
                    <a:pt x="210" y="241"/>
                  </a:lnTo>
                  <a:lnTo>
                    <a:pt x="191" y="232"/>
                  </a:lnTo>
                  <a:lnTo>
                    <a:pt x="172" y="222"/>
                  </a:lnTo>
                  <a:lnTo>
                    <a:pt x="154" y="211"/>
                  </a:lnTo>
                  <a:lnTo>
                    <a:pt x="137" y="200"/>
                  </a:lnTo>
                  <a:lnTo>
                    <a:pt x="121" y="189"/>
                  </a:lnTo>
                  <a:lnTo>
                    <a:pt x="106" y="176"/>
                  </a:lnTo>
                  <a:lnTo>
                    <a:pt x="91" y="163"/>
                  </a:lnTo>
                  <a:lnTo>
                    <a:pt x="78" y="150"/>
                  </a:lnTo>
                  <a:lnTo>
                    <a:pt x="65" y="135"/>
                  </a:lnTo>
                  <a:lnTo>
                    <a:pt x="53" y="120"/>
                  </a:lnTo>
                  <a:lnTo>
                    <a:pt x="43" y="105"/>
                  </a:lnTo>
                  <a:lnTo>
                    <a:pt x="33" y="89"/>
                  </a:lnTo>
                  <a:lnTo>
                    <a:pt x="25" y="73"/>
                  </a:lnTo>
                  <a:lnTo>
                    <a:pt x="18" y="55"/>
                  </a:lnTo>
                  <a:lnTo>
                    <a:pt x="12" y="37"/>
                  </a:lnTo>
                  <a:lnTo>
                    <a:pt x="26" y="33"/>
                  </a:lnTo>
                  <a:lnTo>
                    <a:pt x="31" y="50"/>
                  </a:lnTo>
                  <a:lnTo>
                    <a:pt x="38" y="66"/>
                  </a:lnTo>
                  <a:lnTo>
                    <a:pt x="45" y="82"/>
                  </a:lnTo>
                  <a:lnTo>
                    <a:pt x="54" y="97"/>
                  </a:lnTo>
                  <a:lnTo>
                    <a:pt x="64" y="112"/>
                  </a:lnTo>
                  <a:lnTo>
                    <a:pt x="75" y="126"/>
                  </a:lnTo>
                  <a:lnTo>
                    <a:pt x="87" y="139"/>
                  </a:lnTo>
                  <a:lnTo>
                    <a:pt x="100" y="152"/>
                  </a:lnTo>
                  <a:lnTo>
                    <a:pt x="114" y="165"/>
                  </a:lnTo>
                  <a:lnTo>
                    <a:pt x="129" y="177"/>
                  </a:lnTo>
                  <a:lnTo>
                    <a:pt x="145" y="188"/>
                  </a:lnTo>
                  <a:lnTo>
                    <a:pt x="161" y="199"/>
                  </a:lnTo>
                  <a:lnTo>
                    <a:pt x="179" y="209"/>
                  </a:lnTo>
                  <a:lnTo>
                    <a:pt x="196" y="218"/>
                  </a:lnTo>
                  <a:lnTo>
                    <a:pt x="215" y="227"/>
                  </a:lnTo>
                  <a:lnTo>
                    <a:pt x="235" y="235"/>
                  </a:lnTo>
                  <a:lnTo>
                    <a:pt x="255" y="243"/>
                  </a:lnTo>
                  <a:lnTo>
                    <a:pt x="275" y="249"/>
                  </a:lnTo>
                  <a:lnTo>
                    <a:pt x="296" y="255"/>
                  </a:lnTo>
                  <a:lnTo>
                    <a:pt x="318" y="260"/>
                  </a:lnTo>
                  <a:lnTo>
                    <a:pt x="341" y="264"/>
                  </a:lnTo>
                  <a:lnTo>
                    <a:pt x="363" y="268"/>
                  </a:lnTo>
                  <a:lnTo>
                    <a:pt x="386" y="271"/>
                  </a:lnTo>
                  <a:lnTo>
                    <a:pt x="410" y="272"/>
                  </a:lnTo>
                  <a:lnTo>
                    <a:pt x="434" y="273"/>
                  </a:lnTo>
                  <a:lnTo>
                    <a:pt x="458" y="273"/>
                  </a:lnTo>
                  <a:lnTo>
                    <a:pt x="483" y="273"/>
                  </a:lnTo>
                  <a:lnTo>
                    <a:pt x="508" y="271"/>
                  </a:lnTo>
                  <a:lnTo>
                    <a:pt x="533" y="268"/>
                  </a:lnTo>
                  <a:lnTo>
                    <a:pt x="558" y="264"/>
                  </a:lnTo>
                  <a:lnTo>
                    <a:pt x="560" y="279"/>
                  </a:lnTo>
                  <a:close/>
                  <a:moveTo>
                    <a:pt x="0" y="47"/>
                  </a:moveTo>
                  <a:lnTo>
                    <a:pt x="10" y="0"/>
                  </a:lnTo>
                  <a:lnTo>
                    <a:pt x="41" y="37"/>
                  </a:lnTo>
                  <a:lnTo>
                    <a:pt x="0" y="47"/>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9" name="Rectangle 6"/>
            <p:cNvSpPr>
              <a:spLocks noChangeArrowheads="1"/>
            </p:cNvSpPr>
            <p:nvPr/>
          </p:nvSpPr>
          <p:spPr bwMode="auto">
            <a:xfrm>
              <a:off x="551123" y="2016335"/>
              <a:ext cx="95699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dirty="0">
                  <a:solidFill>
                    <a:schemeClr val="tx1">
                      <a:lumMod val="85000"/>
                      <a:lumOff val="15000"/>
                    </a:schemeClr>
                  </a:solidFill>
                  <a:latin typeface="Arial" panose="020B0604020202020204" pitchFamily="34" charset="0"/>
                </a:rPr>
                <a:t>Customer</a:t>
              </a:r>
            </a:p>
          </p:txBody>
        </p:sp>
        <p:sp>
          <p:nvSpPr>
            <p:cNvPr id="10" name="Rectangle 7"/>
            <p:cNvSpPr>
              <a:spLocks noChangeArrowheads="1"/>
            </p:cNvSpPr>
            <p:nvPr/>
          </p:nvSpPr>
          <p:spPr bwMode="auto">
            <a:xfrm>
              <a:off x="516428" y="3675513"/>
              <a:ext cx="7998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dirty="0">
                  <a:solidFill>
                    <a:schemeClr val="tx1">
                      <a:lumMod val="85000"/>
                      <a:lumOff val="15000"/>
                    </a:schemeClr>
                  </a:solidFill>
                  <a:latin typeface="Arial" panose="020B0604020202020204" pitchFamily="34" charset="0"/>
                </a:rPr>
                <a:t>Internal </a:t>
              </a:r>
            </a:p>
          </p:txBody>
        </p:sp>
        <p:sp>
          <p:nvSpPr>
            <p:cNvPr id="12" name="Rectangle 9"/>
            <p:cNvSpPr>
              <a:spLocks noChangeArrowheads="1"/>
            </p:cNvSpPr>
            <p:nvPr/>
          </p:nvSpPr>
          <p:spPr bwMode="auto">
            <a:xfrm>
              <a:off x="9885034" y="1962151"/>
              <a:ext cx="88966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dirty="0">
                  <a:solidFill>
                    <a:schemeClr val="tx1">
                      <a:lumMod val="85000"/>
                      <a:lumOff val="15000"/>
                    </a:schemeClr>
                  </a:solidFill>
                  <a:latin typeface="Arial" panose="020B0604020202020204" pitchFamily="34" charset="0"/>
                </a:rPr>
                <a:t>Financial</a:t>
              </a:r>
            </a:p>
          </p:txBody>
        </p:sp>
        <p:sp>
          <p:nvSpPr>
            <p:cNvPr id="13" name="Rectangle 10"/>
            <p:cNvSpPr>
              <a:spLocks noChangeArrowheads="1"/>
            </p:cNvSpPr>
            <p:nvPr/>
          </p:nvSpPr>
          <p:spPr bwMode="auto">
            <a:xfrm>
              <a:off x="532015" y="986385"/>
              <a:ext cx="211944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dirty="0">
                  <a:solidFill>
                    <a:schemeClr val="tx1">
                      <a:lumMod val="85000"/>
                      <a:lumOff val="15000"/>
                    </a:schemeClr>
                  </a:solidFill>
                  <a:latin typeface="Arial" panose="020B0604020202020204" pitchFamily="34" charset="0"/>
                </a:rPr>
                <a:t>Mission</a:t>
              </a:r>
            </a:p>
          </p:txBody>
        </p:sp>
        <p:sp>
          <p:nvSpPr>
            <p:cNvPr id="14" name="Rectangle 11"/>
            <p:cNvSpPr>
              <a:spLocks noChangeArrowheads="1"/>
            </p:cNvSpPr>
            <p:nvPr/>
          </p:nvSpPr>
          <p:spPr bwMode="auto">
            <a:xfrm>
              <a:off x="547554" y="1255545"/>
              <a:ext cx="990734" cy="661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000" b="0" dirty="0">
                  <a:solidFill>
                    <a:schemeClr val="tx1">
                      <a:lumMod val="85000"/>
                      <a:lumOff val="15000"/>
                    </a:schemeClr>
                  </a:solidFill>
                  <a:latin typeface="Arial" panose="020B0604020202020204" pitchFamily="34" charset="0"/>
                </a:rPr>
                <a:t>Right, Item, Right Time, Right </a:t>
              </a:r>
              <a:r>
                <a:rPr lang="en-US" altLang="en-US" sz="1100" b="0" dirty="0">
                  <a:solidFill>
                    <a:schemeClr val="tx1">
                      <a:lumMod val="85000"/>
                      <a:lumOff val="15000"/>
                    </a:schemeClr>
                  </a:solidFill>
                  <a:latin typeface="Arial" panose="020B0604020202020204" pitchFamily="34" charset="0"/>
                </a:rPr>
                <a:t>Place, Right Price Every Time…</a:t>
              </a:r>
              <a:r>
                <a:rPr lang="en-US" altLang="en-US" sz="1000" b="0" dirty="0">
                  <a:solidFill>
                    <a:schemeClr val="tx1">
                      <a:lumMod val="85000"/>
                      <a:lumOff val="15000"/>
                    </a:schemeClr>
                  </a:solidFill>
                  <a:latin typeface="Arial" panose="020B0604020202020204" pitchFamily="34" charset="0"/>
                </a:rPr>
                <a:t> </a:t>
              </a:r>
            </a:p>
          </p:txBody>
        </p:sp>
        <p:sp>
          <p:nvSpPr>
            <p:cNvPr id="15" name="Freeform 12"/>
            <p:cNvSpPr>
              <a:spLocks noEditPoints="1"/>
            </p:cNvSpPr>
            <p:nvPr/>
          </p:nvSpPr>
          <p:spPr bwMode="auto">
            <a:xfrm>
              <a:off x="6165851" y="2084389"/>
              <a:ext cx="42863" cy="1519237"/>
            </a:xfrm>
            <a:custGeom>
              <a:avLst/>
              <a:gdLst>
                <a:gd name="T0" fmla="*/ 42863 w 15"/>
                <a:gd name="T1" fmla="*/ 0 h 921"/>
                <a:gd name="T2" fmla="*/ 42863 w 15"/>
                <a:gd name="T3" fmla="*/ 94024 h 921"/>
                <a:gd name="T4" fmla="*/ 0 w 15"/>
                <a:gd name="T5" fmla="*/ 94024 h 921"/>
                <a:gd name="T6" fmla="*/ 0 w 15"/>
                <a:gd name="T7" fmla="*/ 0 h 921"/>
                <a:gd name="T8" fmla="*/ 42863 w 15"/>
                <a:gd name="T9" fmla="*/ 0 h 921"/>
                <a:gd name="T10" fmla="*/ 42863 w 15"/>
                <a:gd name="T11" fmla="*/ 164955 h 921"/>
                <a:gd name="T12" fmla="*/ 42863 w 15"/>
                <a:gd name="T13" fmla="*/ 260629 h 921"/>
                <a:gd name="T14" fmla="*/ 0 w 15"/>
                <a:gd name="T15" fmla="*/ 260629 h 921"/>
                <a:gd name="T16" fmla="*/ 0 w 15"/>
                <a:gd name="T17" fmla="*/ 164955 h 921"/>
                <a:gd name="T18" fmla="*/ 42863 w 15"/>
                <a:gd name="T19" fmla="*/ 164955 h 921"/>
                <a:gd name="T20" fmla="*/ 42863 w 15"/>
                <a:gd name="T21" fmla="*/ 331560 h 921"/>
                <a:gd name="T22" fmla="*/ 42863 w 15"/>
                <a:gd name="T23" fmla="*/ 427234 h 921"/>
                <a:gd name="T24" fmla="*/ 0 w 15"/>
                <a:gd name="T25" fmla="*/ 427234 h 921"/>
                <a:gd name="T26" fmla="*/ 0 w 15"/>
                <a:gd name="T27" fmla="*/ 331560 h 921"/>
                <a:gd name="T28" fmla="*/ 42863 w 15"/>
                <a:gd name="T29" fmla="*/ 331560 h 921"/>
                <a:gd name="T30" fmla="*/ 42863 w 15"/>
                <a:gd name="T31" fmla="*/ 498165 h 921"/>
                <a:gd name="T32" fmla="*/ 42863 w 15"/>
                <a:gd name="T33" fmla="*/ 593839 h 921"/>
                <a:gd name="T34" fmla="*/ 0 w 15"/>
                <a:gd name="T35" fmla="*/ 593839 h 921"/>
                <a:gd name="T36" fmla="*/ 0 w 15"/>
                <a:gd name="T37" fmla="*/ 498165 h 921"/>
                <a:gd name="T38" fmla="*/ 42863 w 15"/>
                <a:gd name="T39" fmla="*/ 498165 h 921"/>
                <a:gd name="T40" fmla="*/ 42863 w 15"/>
                <a:gd name="T41" fmla="*/ 664769 h 921"/>
                <a:gd name="T42" fmla="*/ 42863 w 15"/>
                <a:gd name="T43" fmla="*/ 758794 h 921"/>
                <a:gd name="T44" fmla="*/ 0 w 15"/>
                <a:gd name="T45" fmla="*/ 758794 h 921"/>
                <a:gd name="T46" fmla="*/ 0 w 15"/>
                <a:gd name="T47" fmla="*/ 664769 h 921"/>
                <a:gd name="T48" fmla="*/ 42863 w 15"/>
                <a:gd name="T49" fmla="*/ 664769 h 921"/>
                <a:gd name="T50" fmla="*/ 42863 w 15"/>
                <a:gd name="T51" fmla="*/ 831374 h 921"/>
                <a:gd name="T52" fmla="*/ 42863 w 15"/>
                <a:gd name="T53" fmla="*/ 925398 h 921"/>
                <a:gd name="T54" fmla="*/ 0 w 15"/>
                <a:gd name="T55" fmla="*/ 925398 h 921"/>
                <a:gd name="T56" fmla="*/ 0 w 15"/>
                <a:gd name="T57" fmla="*/ 831374 h 921"/>
                <a:gd name="T58" fmla="*/ 42863 w 15"/>
                <a:gd name="T59" fmla="*/ 831374 h 921"/>
                <a:gd name="T60" fmla="*/ 42863 w 15"/>
                <a:gd name="T61" fmla="*/ 996329 h 921"/>
                <a:gd name="T62" fmla="*/ 42863 w 15"/>
                <a:gd name="T63" fmla="*/ 1092003 h 921"/>
                <a:gd name="T64" fmla="*/ 0 w 15"/>
                <a:gd name="T65" fmla="*/ 1092003 h 921"/>
                <a:gd name="T66" fmla="*/ 0 w 15"/>
                <a:gd name="T67" fmla="*/ 996329 h 921"/>
                <a:gd name="T68" fmla="*/ 42863 w 15"/>
                <a:gd name="T69" fmla="*/ 996329 h 921"/>
                <a:gd name="T70" fmla="*/ 42863 w 15"/>
                <a:gd name="T71" fmla="*/ 1162934 h 921"/>
                <a:gd name="T72" fmla="*/ 42863 w 15"/>
                <a:gd name="T73" fmla="*/ 1258608 h 921"/>
                <a:gd name="T74" fmla="*/ 0 w 15"/>
                <a:gd name="T75" fmla="*/ 1258608 h 921"/>
                <a:gd name="T76" fmla="*/ 0 w 15"/>
                <a:gd name="T77" fmla="*/ 1162934 h 921"/>
                <a:gd name="T78" fmla="*/ 42863 w 15"/>
                <a:gd name="T79" fmla="*/ 1162934 h 921"/>
                <a:gd name="T80" fmla="*/ 42863 w 15"/>
                <a:gd name="T81" fmla="*/ 1329539 h 921"/>
                <a:gd name="T82" fmla="*/ 42863 w 15"/>
                <a:gd name="T83" fmla="*/ 1425213 h 921"/>
                <a:gd name="T84" fmla="*/ 0 w 15"/>
                <a:gd name="T85" fmla="*/ 1425213 h 921"/>
                <a:gd name="T86" fmla="*/ 0 w 15"/>
                <a:gd name="T87" fmla="*/ 1329539 h 921"/>
                <a:gd name="T88" fmla="*/ 42863 w 15"/>
                <a:gd name="T89" fmla="*/ 1329539 h 921"/>
                <a:gd name="T90" fmla="*/ 42863 w 15"/>
                <a:gd name="T91" fmla="*/ 1496143 h 921"/>
                <a:gd name="T92" fmla="*/ 42863 w 15"/>
                <a:gd name="T93" fmla="*/ 1519237 h 921"/>
                <a:gd name="T94" fmla="*/ 0 w 15"/>
                <a:gd name="T95" fmla="*/ 1519237 h 921"/>
                <a:gd name="T96" fmla="*/ 0 w 15"/>
                <a:gd name="T97" fmla="*/ 1496143 h 921"/>
                <a:gd name="T98" fmla="*/ 42863 w 15"/>
                <a:gd name="T99" fmla="*/ 1496143 h 92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5" h="921">
                  <a:moveTo>
                    <a:pt x="15" y="0"/>
                  </a:moveTo>
                  <a:lnTo>
                    <a:pt x="15" y="57"/>
                  </a:lnTo>
                  <a:lnTo>
                    <a:pt x="0" y="57"/>
                  </a:lnTo>
                  <a:lnTo>
                    <a:pt x="0" y="0"/>
                  </a:lnTo>
                  <a:lnTo>
                    <a:pt x="15" y="0"/>
                  </a:lnTo>
                  <a:close/>
                  <a:moveTo>
                    <a:pt x="15" y="100"/>
                  </a:moveTo>
                  <a:lnTo>
                    <a:pt x="15" y="158"/>
                  </a:lnTo>
                  <a:lnTo>
                    <a:pt x="0" y="158"/>
                  </a:lnTo>
                  <a:lnTo>
                    <a:pt x="0" y="100"/>
                  </a:lnTo>
                  <a:lnTo>
                    <a:pt x="15" y="100"/>
                  </a:lnTo>
                  <a:close/>
                  <a:moveTo>
                    <a:pt x="15" y="201"/>
                  </a:moveTo>
                  <a:lnTo>
                    <a:pt x="15" y="259"/>
                  </a:lnTo>
                  <a:lnTo>
                    <a:pt x="0" y="259"/>
                  </a:lnTo>
                  <a:lnTo>
                    <a:pt x="0" y="201"/>
                  </a:lnTo>
                  <a:lnTo>
                    <a:pt x="15" y="201"/>
                  </a:lnTo>
                  <a:close/>
                  <a:moveTo>
                    <a:pt x="15" y="302"/>
                  </a:moveTo>
                  <a:lnTo>
                    <a:pt x="15" y="360"/>
                  </a:lnTo>
                  <a:lnTo>
                    <a:pt x="0" y="360"/>
                  </a:lnTo>
                  <a:lnTo>
                    <a:pt x="0" y="302"/>
                  </a:lnTo>
                  <a:lnTo>
                    <a:pt x="15" y="302"/>
                  </a:lnTo>
                  <a:close/>
                  <a:moveTo>
                    <a:pt x="15" y="403"/>
                  </a:moveTo>
                  <a:lnTo>
                    <a:pt x="15" y="460"/>
                  </a:lnTo>
                  <a:lnTo>
                    <a:pt x="0" y="460"/>
                  </a:lnTo>
                  <a:lnTo>
                    <a:pt x="0" y="403"/>
                  </a:lnTo>
                  <a:lnTo>
                    <a:pt x="15" y="403"/>
                  </a:lnTo>
                  <a:close/>
                  <a:moveTo>
                    <a:pt x="15" y="504"/>
                  </a:moveTo>
                  <a:lnTo>
                    <a:pt x="15" y="561"/>
                  </a:lnTo>
                  <a:lnTo>
                    <a:pt x="0" y="561"/>
                  </a:lnTo>
                  <a:lnTo>
                    <a:pt x="0" y="504"/>
                  </a:lnTo>
                  <a:lnTo>
                    <a:pt x="15" y="504"/>
                  </a:lnTo>
                  <a:close/>
                  <a:moveTo>
                    <a:pt x="15" y="604"/>
                  </a:moveTo>
                  <a:lnTo>
                    <a:pt x="15" y="662"/>
                  </a:lnTo>
                  <a:lnTo>
                    <a:pt x="0" y="662"/>
                  </a:lnTo>
                  <a:lnTo>
                    <a:pt x="0" y="604"/>
                  </a:lnTo>
                  <a:lnTo>
                    <a:pt x="15" y="604"/>
                  </a:lnTo>
                  <a:close/>
                  <a:moveTo>
                    <a:pt x="15" y="705"/>
                  </a:moveTo>
                  <a:lnTo>
                    <a:pt x="15" y="763"/>
                  </a:lnTo>
                  <a:lnTo>
                    <a:pt x="0" y="763"/>
                  </a:lnTo>
                  <a:lnTo>
                    <a:pt x="0" y="705"/>
                  </a:lnTo>
                  <a:lnTo>
                    <a:pt x="15" y="705"/>
                  </a:lnTo>
                  <a:close/>
                  <a:moveTo>
                    <a:pt x="15" y="806"/>
                  </a:moveTo>
                  <a:lnTo>
                    <a:pt x="15" y="864"/>
                  </a:lnTo>
                  <a:lnTo>
                    <a:pt x="0" y="864"/>
                  </a:lnTo>
                  <a:lnTo>
                    <a:pt x="0" y="806"/>
                  </a:lnTo>
                  <a:lnTo>
                    <a:pt x="15" y="806"/>
                  </a:lnTo>
                  <a:close/>
                  <a:moveTo>
                    <a:pt x="15" y="907"/>
                  </a:moveTo>
                  <a:lnTo>
                    <a:pt x="15" y="921"/>
                  </a:lnTo>
                  <a:lnTo>
                    <a:pt x="0" y="921"/>
                  </a:lnTo>
                  <a:lnTo>
                    <a:pt x="0" y="907"/>
                  </a:lnTo>
                  <a:lnTo>
                    <a:pt x="15" y="907"/>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16" name="Rectangle 13"/>
            <p:cNvSpPr>
              <a:spLocks noChangeArrowheads="1"/>
            </p:cNvSpPr>
            <p:nvPr/>
          </p:nvSpPr>
          <p:spPr bwMode="auto">
            <a:xfrm>
              <a:off x="3092451" y="3625850"/>
              <a:ext cx="842963"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300" b="0" i="1" u="sng">
                  <a:solidFill>
                    <a:schemeClr val="tx1">
                      <a:lumMod val="85000"/>
                      <a:lumOff val="15000"/>
                    </a:schemeClr>
                  </a:solidFill>
                  <a:latin typeface="Arial" panose="020B0604020202020204" pitchFamily="34" charset="0"/>
                </a:rPr>
                <a:t>INNOVATE</a:t>
              </a:r>
              <a:endParaRPr lang="en-US" altLang="en-US" sz="2000" b="0" u="sng">
                <a:solidFill>
                  <a:schemeClr val="tx1">
                    <a:lumMod val="85000"/>
                    <a:lumOff val="15000"/>
                  </a:schemeClr>
                </a:solidFill>
                <a:latin typeface="Arial" panose="020B0604020202020204" pitchFamily="34" charset="0"/>
              </a:endParaRPr>
            </a:p>
          </p:txBody>
        </p:sp>
        <p:sp>
          <p:nvSpPr>
            <p:cNvPr id="17" name="Rectangle 14"/>
            <p:cNvSpPr>
              <a:spLocks noChangeArrowheads="1"/>
            </p:cNvSpPr>
            <p:nvPr/>
          </p:nvSpPr>
          <p:spPr bwMode="auto">
            <a:xfrm>
              <a:off x="551276" y="5066199"/>
              <a:ext cx="120332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dirty="0">
                  <a:solidFill>
                    <a:schemeClr val="tx1">
                      <a:lumMod val="85000"/>
                      <a:lumOff val="15000"/>
                    </a:schemeClr>
                  </a:solidFill>
                  <a:latin typeface="Arial" panose="020B0604020202020204" pitchFamily="34" charset="0"/>
                </a:rPr>
                <a:t>Talent &amp; Technology</a:t>
              </a:r>
            </a:p>
          </p:txBody>
        </p:sp>
        <p:sp>
          <p:nvSpPr>
            <p:cNvPr id="18" name="Rectangle 15"/>
            <p:cNvSpPr>
              <a:spLocks noChangeArrowheads="1"/>
            </p:cNvSpPr>
            <p:nvPr/>
          </p:nvSpPr>
          <p:spPr bwMode="auto">
            <a:xfrm>
              <a:off x="558439" y="5522914"/>
              <a:ext cx="924035"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b="0" dirty="0">
                  <a:solidFill>
                    <a:schemeClr val="tx1">
                      <a:lumMod val="85000"/>
                      <a:lumOff val="15000"/>
                    </a:schemeClr>
                  </a:solidFill>
                  <a:latin typeface="Arial" panose="020B0604020202020204" pitchFamily="34" charset="0"/>
                </a:rPr>
                <a:t>We will Maintain a customer Focused Logistics Team</a:t>
              </a:r>
            </a:p>
          </p:txBody>
        </p:sp>
        <p:sp>
          <p:nvSpPr>
            <p:cNvPr id="19" name="Rectangle 16"/>
            <p:cNvSpPr>
              <a:spLocks noChangeArrowheads="1"/>
            </p:cNvSpPr>
            <p:nvPr/>
          </p:nvSpPr>
          <p:spPr bwMode="auto">
            <a:xfrm>
              <a:off x="546986" y="3931245"/>
              <a:ext cx="881268"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b="0" dirty="0">
                  <a:solidFill>
                    <a:schemeClr val="tx1">
                      <a:lumMod val="85000"/>
                      <a:lumOff val="15000"/>
                    </a:schemeClr>
                  </a:solidFill>
                  <a:latin typeface="Arial" panose="020B0604020202020204" pitchFamily="34" charset="0"/>
                </a:rPr>
                <a:t>We will Ensure Performance based dominance</a:t>
              </a:r>
            </a:p>
          </p:txBody>
        </p:sp>
        <p:sp>
          <p:nvSpPr>
            <p:cNvPr id="20" name="Freeform 17"/>
            <p:cNvSpPr>
              <a:spLocks noEditPoints="1"/>
            </p:cNvSpPr>
            <p:nvPr/>
          </p:nvSpPr>
          <p:spPr bwMode="auto">
            <a:xfrm>
              <a:off x="7119938" y="1503364"/>
              <a:ext cx="989012" cy="763587"/>
            </a:xfrm>
            <a:custGeom>
              <a:avLst/>
              <a:gdLst>
                <a:gd name="T0" fmla="*/ 100284 w 572"/>
                <a:gd name="T1" fmla="*/ 23812 h 481"/>
                <a:gd name="T2" fmla="*/ 198840 w 572"/>
                <a:gd name="T3" fmla="*/ 34925 h 481"/>
                <a:gd name="T4" fmla="*/ 293937 w 572"/>
                <a:gd name="T5" fmla="*/ 53975 h 481"/>
                <a:gd name="T6" fmla="*/ 383847 w 572"/>
                <a:gd name="T7" fmla="*/ 77787 h 481"/>
                <a:gd name="T8" fmla="*/ 470299 w 572"/>
                <a:gd name="T9" fmla="*/ 109537 h 481"/>
                <a:gd name="T10" fmla="*/ 551564 w 572"/>
                <a:gd name="T11" fmla="*/ 146050 h 481"/>
                <a:gd name="T12" fmla="*/ 627642 w 572"/>
                <a:gd name="T13" fmla="*/ 188912 h 481"/>
                <a:gd name="T14" fmla="*/ 698533 w 572"/>
                <a:gd name="T15" fmla="*/ 236537 h 481"/>
                <a:gd name="T16" fmla="*/ 762508 w 572"/>
                <a:gd name="T17" fmla="*/ 288925 h 481"/>
                <a:gd name="T18" fmla="*/ 819566 w 572"/>
                <a:gd name="T19" fmla="*/ 347662 h 481"/>
                <a:gd name="T20" fmla="*/ 867979 w 572"/>
                <a:gd name="T21" fmla="*/ 407987 h 481"/>
                <a:gd name="T22" fmla="*/ 911205 w 572"/>
                <a:gd name="T23" fmla="*/ 473075 h 481"/>
                <a:gd name="T24" fmla="*/ 944057 w 572"/>
                <a:gd name="T25" fmla="*/ 541337 h 481"/>
                <a:gd name="T26" fmla="*/ 968263 w 572"/>
                <a:gd name="T27" fmla="*/ 612775 h 481"/>
                <a:gd name="T28" fmla="*/ 983825 w 572"/>
                <a:gd name="T29" fmla="*/ 687387 h 481"/>
                <a:gd name="T30" fmla="*/ 989012 w 572"/>
                <a:gd name="T31" fmla="*/ 763587 h 481"/>
                <a:gd name="T32" fmla="*/ 963076 w 572"/>
                <a:gd name="T33" fmla="*/ 727075 h 481"/>
                <a:gd name="T34" fmla="*/ 952702 w 572"/>
                <a:gd name="T35" fmla="*/ 654050 h 481"/>
                <a:gd name="T36" fmla="*/ 933683 w 572"/>
                <a:gd name="T37" fmla="*/ 584200 h 481"/>
                <a:gd name="T38" fmla="*/ 906018 w 572"/>
                <a:gd name="T39" fmla="*/ 517525 h 481"/>
                <a:gd name="T40" fmla="*/ 869708 w 572"/>
                <a:gd name="T41" fmla="*/ 452437 h 481"/>
                <a:gd name="T42" fmla="*/ 824753 w 572"/>
                <a:gd name="T43" fmla="*/ 390525 h 481"/>
                <a:gd name="T44" fmla="*/ 774611 w 572"/>
                <a:gd name="T45" fmla="*/ 333375 h 481"/>
                <a:gd name="T46" fmla="*/ 714094 w 572"/>
                <a:gd name="T47" fmla="*/ 280987 h 481"/>
                <a:gd name="T48" fmla="*/ 650120 w 572"/>
                <a:gd name="T49" fmla="*/ 231775 h 481"/>
                <a:gd name="T50" fmla="*/ 577500 w 572"/>
                <a:gd name="T51" fmla="*/ 187325 h 481"/>
                <a:gd name="T52" fmla="*/ 501422 w 572"/>
                <a:gd name="T53" fmla="*/ 147637 h 481"/>
                <a:gd name="T54" fmla="*/ 418428 w 572"/>
                <a:gd name="T55" fmla="*/ 114300 h 481"/>
                <a:gd name="T56" fmla="*/ 331976 w 572"/>
                <a:gd name="T57" fmla="*/ 87312 h 481"/>
                <a:gd name="T58" fmla="*/ 242066 w 572"/>
                <a:gd name="T59" fmla="*/ 66675 h 481"/>
                <a:gd name="T60" fmla="*/ 146969 w 572"/>
                <a:gd name="T61" fmla="*/ 52387 h 481"/>
                <a:gd name="T62" fmla="*/ 60516 w 572"/>
                <a:gd name="T63" fmla="*/ 46037 h 481"/>
                <a:gd name="T64" fmla="*/ 72620 w 572"/>
                <a:gd name="T65" fmla="*/ 68262 h 481"/>
                <a:gd name="T66" fmla="*/ 74349 w 572"/>
                <a:gd name="T67" fmla="*/ 0 h 48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72" h="481">
                  <a:moveTo>
                    <a:pt x="36" y="14"/>
                  </a:moveTo>
                  <a:lnTo>
                    <a:pt x="58" y="15"/>
                  </a:lnTo>
                  <a:lnTo>
                    <a:pt x="87" y="18"/>
                  </a:lnTo>
                  <a:lnTo>
                    <a:pt x="115" y="22"/>
                  </a:lnTo>
                  <a:lnTo>
                    <a:pt x="142" y="28"/>
                  </a:lnTo>
                  <a:lnTo>
                    <a:pt x="170" y="34"/>
                  </a:lnTo>
                  <a:lnTo>
                    <a:pt x="196" y="41"/>
                  </a:lnTo>
                  <a:lnTo>
                    <a:pt x="222" y="49"/>
                  </a:lnTo>
                  <a:lnTo>
                    <a:pt x="247" y="59"/>
                  </a:lnTo>
                  <a:lnTo>
                    <a:pt x="272" y="69"/>
                  </a:lnTo>
                  <a:lnTo>
                    <a:pt x="296" y="80"/>
                  </a:lnTo>
                  <a:lnTo>
                    <a:pt x="319" y="92"/>
                  </a:lnTo>
                  <a:lnTo>
                    <a:pt x="341" y="105"/>
                  </a:lnTo>
                  <a:lnTo>
                    <a:pt x="363" y="119"/>
                  </a:lnTo>
                  <a:lnTo>
                    <a:pt x="384" y="134"/>
                  </a:lnTo>
                  <a:lnTo>
                    <a:pt x="404" y="149"/>
                  </a:lnTo>
                  <a:lnTo>
                    <a:pt x="423" y="166"/>
                  </a:lnTo>
                  <a:lnTo>
                    <a:pt x="441" y="182"/>
                  </a:lnTo>
                  <a:lnTo>
                    <a:pt x="458" y="200"/>
                  </a:lnTo>
                  <a:lnTo>
                    <a:pt x="474" y="219"/>
                  </a:lnTo>
                  <a:lnTo>
                    <a:pt x="488" y="238"/>
                  </a:lnTo>
                  <a:lnTo>
                    <a:pt x="502" y="257"/>
                  </a:lnTo>
                  <a:lnTo>
                    <a:pt x="515" y="277"/>
                  </a:lnTo>
                  <a:lnTo>
                    <a:pt x="527" y="298"/>
                  </a:lnTo>
                  <a:lnTo>
                    <a:pt x="537" y="319"/>
                  </a:lnTo>
                  <a:lnTo>
                    <a:pt x="546" y="341"/>
                  </a:lnTo>
                  <a:lnTo>
                    <a:pt x="554" y="363"/>
                  </a:lnTo>
                  <a:lnTo>
                    <a:pt x="560" y="386"/>
                  </a:lnTo>
                  <a:lnTo>
                    <a:pt x="565" y="409"/>
                  </a:lnTo>
                  <a:lnTo>
                    <a:pt x="569" y="433"/>
                  </a:lnTo>
                  <a:lnTo>
                    <a:pt x="571" y="456"/>
                  </a:lnTo>
                  <a:lnTo>
                    <a:pt x="572" y="481"/>
                  </a:lnTo>
                  <a:lnTo>
                    <a:pt x="558" y="481"/>
                  </a:lnTo>
                  <a:lnTo>
                    <a:pt x="557" y="458"/>
                  </a:lnTo>
                  <a:lnTo>
                    <a:pt x="555" y="435"/>
                  </a:lnTo>
                  <a:lnTo>
                    <a:pt x="551" y="412"/>
                  </a:lnTo>
                  <a:lnTo>
                    <a:pt x="546" y="390"/>
                  </a:lnTo>
                  <a:lnTo>
                    <a:pt x="540" y="368"/>
                  </a:lnTo>
                  <a:lnTo>
                    <a:pt x="533" y="347"/>
                  </a:lnTo>
                  <a:lnTo>
                    <a:pt x="524" y="326"/>
                  </a:lnTo>
                  <a:lnTo>
                    <a:pt x="514" y="305"/>
                  </a:lnTo>
                  <a:lnTo>
                    <a:pt x="503" y="285"/>
                  </a:lnTo>
                  <a:lnTo>
                    <a:pt x="491" y="265"/>
                  </a:lnTo>
                  <a:lnTo>
                    <a:pt x="477" y="246"/>
                  </a:lnTo>
                  <a:lnTo>
                    <a:pt x="463" y="228"/>
                  </a:lnTo>
                  <a:lnTo>
                    <a:pt x="448" y="210"/>
                  </a:lnTo>
                  <a:lnTo>
                    <a:pt x="431" y="193"/>
                  </a:lnTo>
                  <a:lnTo>
                    <a:pt x="413" y="177"/>
                  </a:lnTo>
                  <a:lnTo>
                    <a:pt x="395" y="161"/>
                  </a:lnTo>
                  <a:lnTo>
                    <a:pt x="376" y="146"/>
                  </a:lnTo>
                  <a:lnTo>
                    <a:pt x="356" y="131"/>
                  </a:lnTo>
                  <a:lnTo>
                    <a:pt x="334" y="118"/>
                  </a:lnTo>
                  <a:lnTo>
                    <a:pt x="313" y="105"/>
                  </a:lnTo>
                  <a:lnTo>
                    <a:pt x="290" y="93"/>
                  </a:lnTo>
                  <a:lnTo>
                    <a:pt x="266" y="82"/>
                  </a:lnTo>
                  <a:lnTo>
                    <a:pt x="242" y="72"/>
                  </a:lnTo>
                  <a:lnTo>
                    <a:pt x="218" y="63"/>
                  </a:lnTo>
                  <a:lnTo>
                    <a:pt x="192" y="55"/>
                  </a:lnTo>
                  <a:lnTo>
                    <a:pt x="166" y="48"/>
                  </a:lnTo>
                  <a:lnTo>
                    <a:pt x="140" y="42"/>
                  </a:lnTo>
                  <a:lnTo>
                    <a:pt x="113" y="37"/>
                  </a:lnTo>
                  <a:lnTo>
                    <a:pt x="85" y="33"/>
                  </a:lnTo>
                  <a:lnTo>
                    <a:pt x="57" y="30"/>
                  </a:lnTo>
                  <a:lnTo>
                    <a:pt x="35" y="29"/>
                  </a:lnTo>
                  <a:lnTo>
                    <a:pt x="36" y="14"/>
                  </a:lnTo>
                  <a:close/>
                  <a:moveTo>
                    <a:pt x="42" y="43"/>
                  </a:moveTo>
                  <a:lnTo>
                    <a:pt x="0" y="20"/>
                  </a:lnTo>
                  <a:lnTo>
                    <a:pt x="43" y="0"/>
                  </a:lnTo>
                  <a:lnTo>
                    <a:pt x="42" y="43"/>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1" name="Freeform 18"/>
            <p:cNvSpPr>
              <a:spLocks noEditPoints="1"/>
            </p:cNvSpPr>
            <p:nvPr/>
          </p:nvSpPr>
          <p:spPr bwMode="auto">
            <a:xfrm>
              <a:off x="3935414" y="1528762"/>
              <a:ext cx="1125537" cy="813397"/>
            </a:xfrm>
            <a:custGeom>
              <a:avLst/>
              <a:gdLst>
                <a:gd name="T0" fmla="*/ 10371 w 597"/>
                <a:gd name="T1" fmla="*/ 801944 h 496"/>
                <a:gd name="T2" fmla="*/ 38026 w 597"/>
                <a:gd name="T3" fmla="*/ 703429 h 496"/>
                <a:gd name="T4" fmla="*/ 74323 w 597"/>
                <a:gd name="T5" fmla="*/ 611828 h 496"/>
                <a:gd name="T6" fmla="*/ 115805 w 597"/>
                <a:gd name="T7" fmla="*/ 523683 h 496"/>
                <a:gd name="T8" fmla="*/ 165930 w 597"/>
                <a:gd name="T9" fmla="*/ 440723 h 496"/>
                <a:gd name="T10" fmla="*/ 221240 w 597"/>
                <a:gd name="T11" fmla="*/ 364677 h 496"/>
                <a:gd name="T12" fmla="*/ 281735 w 597"/>
                <a:gd name="T13" fmla="*/ 295544 h 496"/>
                <a:gd name="T14" fmla="*/ 347415 w 597"/>
                <a:gd name="T15" fmla="*/ 233324 h 496"/>
                <a:gd name="T16" fmla="*/ 416553 w 597"/>
                <a:gd name="T17" fmla="*/ 178018 h 496"/>
                <a:gd name="T18" fmla="*/ 490875 w 597"/>
                <a:gd name="T19" fmla="*/ 129624 h 496"/>
                <a:gd name="T20" fmla="*/ 568655 w 597"/>
                <a:gd name="T21" fmla="*/ 89873 h 496"/>
                <a:gd name="T22" fmla="*/ 649891 w 597"/>
                <a:gd name="T23" fmla="*/ 58763 h 496"/>
                <a:gd name="T24" fmla="*/ 732856 w 597"/>
                <a:gd name="T25" fmla="*/ 36295 h 496"/>
                <a:gd name="T26" fmla="*/ 817549 w 597"/>
                <a:gd name="T27" fmla="*/ 24197 h 496"/>
                <a:gd name="T28" fmla="*/ 903971 w 597"/>
                <a:gd name="T29" fmla="*/ 20740 h 496"/>
                <a:gd name="T30" fmla="*/ 973108 w 597"/>
                <a:gd name="T31" fmla="*/ 25925 h 496"/>
                <a:gd name="T32" fmla="*/ 945453 w 597"/>
                <a:gd name="T33" fmla="*/ 46665 h 496"/>
                <a:gd name="T34" fmla="*/ 860760 w 597"/>
                <a:gd name="T35" fmla="*/ 44936 h 496"/>
                <a:gd name="T36" fmla="*/ 777795 w 597"/>
                <a:gd name="T37" fmla="*/ 53578 h 496"/>
                <a:gd name="T38" fmla="*/ 696559 w 597"/>
                <a:gd name="T39" fmla="*/ 70861 h 496"/>
                <a:gd name="T40" fmla="*/ 617051 w 597"/>
                <a:gd name="T41" fmla="*/ 96786 h 496"/>
                <a:gd name="T42" fmla="*/ 541000 w 597"/>
                <a:gd name="T43" fmla="*/ 131353 h 496"/>
                <a:gd name="T44" fmla="*/ 466677 w 597"/>
                <a:gd name="T45" fmla="*/ 172833 h 496"/>
                <a:gd name="T46" fmla="*/ 397540 w 597"/>
                <a:gd name="T47" fmla="*/ 222954 h 496"/>
                <a:gd name="T48" fmla="*/ 330131 w 597"/>
                <a:gd name="T49" fmla="*/ 281717 h 496"/>
                <a:gd name="T50" fmla="*/ 269636 w 597"/>
                <a:gd name="T51" fmla="*/ 345665 h 496"/>
                <a:gd name="T52" fmla="*/ 212597 w 597"/>
                <a:gd name="T53" fmla="*/ 416527 h 496"/>
                <a:gd name="T54" fmla="*/ 160744 w 597"/>
                <a:gd name="T55" fmla="*/ 494301 h 496"/>
                <a:gd name="T56" fmla="*/ 115805 w 597"/>
                <a:gd name="T57" fmla="*/ 577261 h 496"/>
                <a:gd name="T58" fmla="*/ 77780 w 597"/>
                <a:gd name="T59" fmla="*/ 665406 h 496"/>
                <a:gd name="T60" fmla="*/ 46668 w 597"/>
                <a:gd name="T61" fmla="*/ 758735 h 496"/>
                <a:gd name="T62" fmla="*/ 22470 w 597"/>
                <a:gd name="T63" fmla="*/ 857250 h 496"/>
                <a:gd name="T64" fmla="*/ 964466 w 597"/>
                <a:gd name="T65" fmla="*/ 0 h 496"/>
                <a:gd name="T66" fmla="*/ 954095 w 597"/>
                <a:gd name="T67" fmla="*/ 74318 h 49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597" h="496">
                  <a:moveTo>
                    <a:pt x="0" y="493"/>
                  </a:moveTo>
                  <a:lnTo>
                    <a:pt x="6" y="464"/>
                  </a:lnTo>
                  <a:lnTo>
                    <a:pt x="13" y="435"/>
                  </a:lnTo>
                  <a:lnTo>
                    <a:pt x="22" y="407"/>
                  </a:lnTo>
                  <a:lnTo>
                    <a:pt x="32" y="380"/>
                  </a:lnTo>
                  <a:lnTo>
                    <a:pt x="43" y="354"/>
                  </a:lnTo>
                  <a:lnTo>
                    <a:pt x="55" y="328"/>
                  </a:lnTo>
                  <a:lnTo>
                    <a:pt x="67" y="303"/>
                  </a:lnTo>
                  <a:lnTo>
                    <a:pt x="81" y="279"/>
                  </a:lnTo>
                  <a:lnTo>
                    <a:pt x="96" y="255"/>
                  </a:lnTo>
                  <a:lnTo>
                    <a:pt x="111" y="233"/>
                  </a:lnTo>
                  <a:lnTo>
                    <a:pt x="128" y="211"/>
                  </a:lnTo>
                  <a:lnTo>
                    <a:pt x="145" y="191"/>
                  </a:lnTo>
                  <a:lnTo>
                    <a:pt x="163" y="171"/>
                  </a:lnTo>
                  <a:lnTo>
                    <a:pt x="181" y="152"/>
                  </a:lnTo>
                  <a:lnTo>
                    <a:pt x="201" y="135"/>
                  </a:lnTo>
                  <a:lnTo>
                    <a:pt x="221" y="118"/>
                  </a:lnTo>
                  <a:lnTo>
                    <a:pt x="241" y="103"/>
                  </a:lnTo>
                  <a:lnTo>
                    <a:pt x="262" y="88"/>
                  </a:lnTo>
                  <a:lnTo>
                    <a:pt x="284" y="75"/>
                  </a:lnTo>
                  <a:lnTo>
                    <a:pt x="306" y="63"/>
                  </a:lnTo>
                  <a:lnTo>
                    <a:pt x="329" y="52"/>
                  </a:lnTo>
                  <a:lnTo>
                    <a:pt x="352" y="42"/>
                  </a:lnTo>
                  <a:lnTo>
                    <a:pt x="376" y="34"/>
                  </a:lnTo>
                  <a:lnTo>
                    <a:pt x="399" y="27"/>
                  </a:lnTo>
                  <a:lnTo>
                    <a:pt x="424" y="21"/>
                  </a:lnTo>
                  <a:lnTo>
                    <a:pt x="448" y="17"/>
                  </a:lnTo>
                  <a:lnTo>
                    <a:pt x="473" y="14"/>
                  </a:lnTo>
                  <a:lnTo>
                    <a:pt x="498" y="12"/>
                  </a:lnTo>
                  <a:lnTo>
                    <a:pt x="523" y="12"/>
                  </a:lnTo>
                  <a:lnTo>
                    <a:pt x="548" y="13"/>
                  </a:lnTo>
                  <a:lnTo>
                    <a:pt x="563" y="15"/>
                  </a:lnTo>
                  <a:lnTo>
                    <a:pt x="561" y="29"/>
                  </a:lnTo>
                  <a:lnTo>
                    <a:pt x="547" y="27"/>
                  </a:lnTo>
                  <a:lnTo>
                    <a:pt x="523" y="26"/>
                  </a:lnTo>
                  <a:lnTo>
                    <a:pt x="498" y="26"/>
                  </a:lnTo>
                  <a:lnTo>
                    <a:pt x="474" y="28"/>
                  </a:lnTo>
                  <a:lnTo>
                    <a:pt x="450" y="31"/>
                  </a:lnTo>
                  <a:lnTo>
                    <a:pt x="427" y="35"/>
                  </a:lnTo>
                  <a:lnTo>
                    <a:pt x="403" y="41"/>
                  </a:lnTo>
                  <a:lnTo>
                    <a:pt x="380" y="48"/>
                  </a:lnTo>
                  <a:lnTo>
                    <a:pt x="357" y="56"/>
                  </a:lnTo>
                  <a:lnTo>
                    <a:pt x="335" y="65"/>
                  </a:lnTo>
                  <a:lnTo>
                    <a:pt x="313" y="76"/>
                  </a:lnTo>
                  <a:lnTo>
                    <a:pt x="291" y="87"/>
                  </a:lnTo>
                  <a:lnTo>
                    <a:pt x="270" y="100"/>
                  </a:lnTo>
                  <a:lnTo>
                    <a:pt x="250" y="114"/>
                  </a:lnTo>
                  <a:lnTo>
                    <a:pt x="230" y="129"/>
                  </a:lnTo>
                  <a:lnTo>
                    <a:pt x="210" y="145"/>
                  </a:lnTo>
                  <a:lnTo>
                    <a:pt x="191" y="163"/>
                  </a:lnTo>
                  <a:lnTo>
                    <a:pt x="173" y="181"/>
                  </a:lnTo>
                  <a:lnTo>
                    <a:pt x="156" y="200"/>
                  </a:lnTo>
                  <a:lnTo>
                    <a:pt x="139" y="220"/>
                  </a:lnTo>
                  <a:lnTo>
                    <a:pt x="123" y="241"/>
                  </a:lnTo>
                  <a:lnTo>
                    <a:pt x="108" y="263"/>
                  </a:lnTo>
                  <a:lnTo>
                    <a:pt x="93" y="286"/>
                  </a:lnTo>
                  <a:lnTo>
                    <a:pt x="80" y="310"/>
                  </a:lnTo>
                  <a:lnTo>
                    <a:pt x="67" y="334"/>
                  </a:lnTo>
                  <a:lnTo>
                    <a:pt x="56" y="359"/>
                  </a:lnTo>
                  <a:lnTo>
                    <a:pt x="45" y="385"/>
                  </a:lnTo>
                  <a:lnTo>
                    <a:pt x="36" y="412"/>
                  </a:lnTo>
                  <a:lnTo>
                    <a:pt x="27" y="439"/>
                  </a:lnTo>
                  <a:lnTo>
                    <a:pt x="20" y="467"/>
                  </a:lnTo>
                  <a:lnTo>
                    <a:pt x="13" y="496"/>
                  </a:lnTo>
                  <a:lnTo>
                    <a:pt x="0" y="493"/>
                  </a:lnTo>
                  <a:close/>
                  <a:moveTo>
                    <a:pt x="558" y="0"/>
                  </a:moveTo>
                  <a:lnTo>
                    <a:pt x="597" y="27"/>
                  </a:lnTo>
                  <a:lnTo>
                    <a:pt x="552" y="43"/>
                  </a:lnTo>
                  <a:lnTo>
                    <a:pt x="558" y="0"/>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3" name="Freeform 20"/>
            <p:cNvSpPr>
              <a:spLocks noEditPoints="1"/>
            </p:cNvSpPr>
            <p:nvPr/>
          </p:nvSpPr>
          <p:spPr bwMode="auto">
            <a:xfrm>
              <a:off x="6159501" y="1963739"/>
              <a:ext cx="766763" cy="776287"/>
            </a:xfrm>
            <a:custGeom>
              <a:avLst/>
              <a:gdLst>
                <a:gd name="T0" fmla="*/ 646305 w 331"/>
                <a:gd name="T1" fmla="*/ 746631 h 445"/>
                <a:gd name="T2" fmla="*/ 567544 w 331"/>
                <a:gd name="T3" fmla="*/ 729186 h 445"/>
                <a:gd name="T4" fmla="*/ 565227 w 331"/>
                <a:gd name="T5" fmla="*/ 703019 h 445"/>
                <a:gd name="T6" fmla="*/ 613874 w 331"/>
                <a:gd name="T7" fmla="*/ 715231 h 445"/>
                <a:gd name="T8" fmla="*/ 688002 w 331"/>
                <a:gd name="T9" fmla="*/ 727442 h 445"/>
                <a:gd name="T10" fmla="*/ 463301 w 331"/>
                <a:gd name="T11" fmla="*/ 694297 h 445"/>
                <a:gd name="T12" fmla="*/ 421604 w 331"/>
                <a:gd name="T13" fmla="*/ 675108 h 445"/>
                <a:gd name="T14" fmla="*/ 354425 w 331"/>
                <a:gd name="T15" fmla="*/ 638474 h 445"/>
                <a:gd name="T16" fmla="*/ 372957 w 331"/>
                <a:gd name="T17" fmla="*/ 615796 h 445"/>
                <a:gd name="T18" fmla="*/ 405388 w 331"/>
                <a:gd name="T19" fmla="*/ 636730 h 445"/>
                <a:gd name="T20" fmla="*/ 472567 w 331"/>
                <a:gd name="T21" fmla="*/ 668130 h 445"/>
                <a:gd name="T22" fmla="*/ 463301 w 331"/>
                <a:gd name="T23" fmla="*/ 694297 h 445"/>
                <a:gd name="T24" fmla="*/ 264082 w 331"/>
                <a:gd name="T25" fmla="*/ 572185 h 445"/>
                <a:gd name="T26" fmla="*/ 208485 w 331"/>
                <a:gd name="T27" fmla="*/ 521595 h 445"/>
                <a:gd name="T28" fmla="*/ 220068 w 331"/>
                <a:gd name="T29" fmla="*/ 490195 h 445"/>
                <a:gd name="T30" fmla="*/ 259449 w 331"/>
                <a:gd name="T31" fmla="*/ 530317 h 445"/>
                <a:gd name="T32" fmla="*/ 301146 w 331"/>
                <a:gd name="T33" fmla="*/ 566951 h 445"/>
                <a:gd name="T34" fmla="*/ 141307 w 331"/>
                <a:gd name="T35" fmla="*/ 441350 h 445"/>
                <a:gd name="T36" fmla="*/ 115825 w 331"/>
                <a:gd name="T37" fmla="*/ 406460 h 445"/>
                <a:gd name="T38" fmla="*/ 83394 w 331"/>
                <a:gd name="T39" fmla="*/ 348893 h 445"/>
                <a:gd name="T40" fmla="*/ 127408 w 331"/>
                <a:gd name="T41" fmla="*/ 364593 h 445"/>
                <a:gd name="T42" fmla="*/ 166788 w 331"/>
                <a:gd name="T43" fmla="*/ 423905 h 445"/>
                <a:gd name="T44" fmla="*/ 141307 w 331"/>
                <a:gd name="T45" fmla="*/ 441350 h 445"/>
                <a:gd name="T46" fmla="*/ 48647 w 331"/>
                <a:gd name="T47" fmla="*/ 275625 h 445"/>
                <a:gd name="T48" fmla="*/ 25482 w 331"/>
                <a:gd name="T49" fmla="*/ 205847 h 445"/>
                <a:gd name="T50" fmla="*/ 50963 w 331"/>
                <a:gd name="T51" fmla="*/ 172702 h 445"/>
                <a:gd name="T52" fmla="*/ 67179 w 331"/>
                <a:gd name="T53" fmla="*/ 235503 h 445"/>
                <a:gd name="T54" fmla="*/ 81078 w 331"/>
                <a:gd name="T55" fmla="*/ 268648 h 445"/>
                <a:gd name="T56" fmla="*/ 4633 w 331"/>
                <a:gd name="T57" fmla="*/ 101179 h 445"/>
                <a:gd name="T58" fmla="*/ 0 w 331"/>
                <a:gd name="T59" fmla="*/ 57567 h 445"/>
                <a:gd name="T60" fmla="*/ 0 w 331"/>
                <a:gd name="T61" fmla="*/ 0 h 445"/>
                <a:gd name="T62" fmla="*/ 32431 w 331"/>
                <a:gd name="T63" fmla="*/ 19189 h 445"/>
                <a:gd name="T64" fmla="*/ 37064 w 331"/>
                <a:gd name="T65" fmla="*/ 92457 h 445"/>
                <a:gd name="T66" fmla="*/ 4633 w 331"/>
                <a:gd name="T67" fmla="*/ 101179 h 445"/>
                <a:gd name="T68" fmla="*/ 766763 w 331"/>
                <a:gd name="T69" fmla="*/ 746631 h 445"/>
                <a:gd name="T70" fmla="*/ 674103 w 331"/>
                <a:gd name="T71" fmla="*/ 701275 h 44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31" h="445">
                  <a:moveTo>
                    <a:pt x="295" y="431"/>
                  </a:moveTo>
                  <a:lnTo>
                    <a:pt x="279" y="428"/>
                  </a:lnTo>
                  <a:lnTo>
                    <a:pt x="261" y="424"/>
                  </a:lnTo>
                  <a:lnTo>
                    <a:pt x="245" y="418"/>
                  </a:lnTo>
                  <a:lnTo>
                    <a:pt x="239" y="416"/>
                  </a:lnTo>
                  <a:lnTo>
                    <a:pt x="244" y="403"/>
                  </a:lnTo>
                  <a:lnTo>
                    <a:pt x="249" y="405"/>
                  </a:lnTo>
                  <a:lnTo>
                    <a:pt x="265" y="410"/>
                  </a:lnTo>
                  <a:lnTo>
                    <a:pt x="281" y="414"/>
                  </a:lnTo>
                  <a:lnTo>
                    <a:pt x="297" y="417"/>
                  </a:lnTo>
                  <a:lnTo>
                    <a:pt x="295" y="431"/>
                  </a:lnTo>
                  <a:close/>
                  <a:moveTo>
                    <a:pt x="200" y="398"/>
                  </a:moveTo>
                  <a:lnTo>
                    <a:pt x="197" y="396"/>
                  </a:lnTo>
                  <a:lnTo>
                    <a:pt x="182" y="387"/>
                  </a:lnTo>
                  <a:lnTo>
                    <a:pt x="167" y="377"/>
                  </a:lnTo>
                  <a:lnTo>
                    <a:pt x="153" y="366"/>
                  </a:lnTo>
                  <a:lnTo>
                    <a:pt x="152" y="364"/>
                  </a:lnTo>
                  <a:lnTo>
                    <a:pt x="161" y="353"/>
                  </a:lnTo>
                  <a:lnTo>
                    <a:pt x="162" y="354"/>
                  </a:lnTo>
                  <a:lnTo>
                    <a:pt x="175" y="365"/>
                  </a:lnTo>
                  <a:lnTo>
                    <a:pt x="189" y="375"/>
                  </a:lnTo>
                  <a:lnTo>
                    <a:pt x="204" y="383"/>
                  </a:lnTo>
                  <a:lnTo>
                    <a:pt x="206" y="385"/>
                  </a:lnTo>
                  <a:lnTo>
                    <a:pt x="200" y="398"/>
                  </a:lnTo>
                  <a:close/>
                  <a:moveTo>
                    <a:pt x="120" y="335"/>
                  </a:moveTo>
                  <a:lnTo>
                    <a:pt x="114" y="328"/>
                  </a:lnTo>
                  <a:lnTo>
                    <a:pt x="102" y="314"/>
                  </a:lnTo>
                  <a:lnTo>
                    <a:pt x="90" y="299"/>
                  </a:lnTo>
                  <a:lnTo>
                    <a:pt x="84" y="289"/>
                  </a:lnTo>
                  <a:lnTo>
                    <a:pt x="95" y="281"/>
                  </a:lnTo>
                  <a:lnTo>
                    <a:pt x="101" y="290"/>
                  </a:lnTo>
                  <a:lnTo>
                    <a:pt x="112" y="304"/>
                  </a:lnTo>
                  <a:lnTo>
                    <a:pt x="124" y="318"/>
                  </a:lnTo>
                  <a:lnTo>
                    <a:pt x="130" y="325"/>
                  </a:lnTo>
                  <a:lnTo>
                    <a:pt x="120" y="335"/>
                  </a:lnTo>
                  <a:close/>
                  <a:moveTo>
                    <a:pt x="61" y="253"/>
                  </a:moveTo>
                  <a:lnTo>
                    <a:pt x="59" y="250"/>
                  </a:lnTo>
                  <a:lnTo>
                    <a:pt x="50" y="233"/>
                  </a:lnTo>
                  <a:lnTo>
                    <a:pt x="42" y="215"/>
                  </a:lnTo>
                  <a:lnTo>
                    <a:pt x="36" y="200"/>
                  </a:lnTo>
                  <a:lnTo>
                    <a:pt x="49" y="194"/>
                  </a:lnTo>
                  <a:lnTo>
                    <a:pt x="55" y="209"/>
                  </a:lnTo>
                  <a:lnTo>
                    <a:pt x="63" y="226"/>
                  </a:lnTo>
                  <a:lnTo>
                    <a:pt x="72" y="243"/>
                  </a:lnTo>
                  <a:lnTo>
                    <a:pt x="73" y="245"/>
                  </a:lnTo>
                  <a:lnTo>
                    <a:pt x="61" y="253"/>
                  </a:lnTo>
                  <a:close/>
                  <a:moveTo>
                    <a:pt x="21" y="159"/>
                  </a:moveTo>
                  <a:lnTo>
                    <a:pt x="21" y="158"/>
                  </a:lnTo>
                  <a:lnTo>
                    <a:pt x="16" y="138"/>
                  </a:lnTo>
                  <a:lnTo>
                    <a:pt x="11" y="118"/>
                  </a:lnTo>
                  <a:lnTo>
                    <a:pt x="8" y="102"/>
                  </a:lnTo>
                  <a:lnTo>
                    <a:pt x="22" y="99"/>
                  </a:lnTo>
                  <a:lnTo>
                    <a:pt x="25" y="115"/>
                  </a:lnTo>
                  <a:lnTo>
                    <a:pt x="29" y="135"/>
                  </a:lnTo>
                  <a:lnTo>
                    <a:pt x="35" y="154"/>
                  </a:lnTo>
                  <a:lnTo>
                    <a:pt x="21" y="159"/>
                  </a:lnTo>
                  <a:close/>
                  <a:moveTo>
                    <a:pt x="2" y="58"/>
                  </a:moveTo>
                  <a:lnTo>
                    <a:pt x="2" y="55"/>
                  </a:lnTo>
                  <a:lnTo>
                    <a:pt x="0" y="33"/>
                  </a:lnTo>
                  <a:lnTo>
                    <a:pt x="0" y="11"/>
                  </a:lnTo>
                  <a:lnTo>
                    <a:pt x="0" y="0"/>
                  </a:lnTo>
                  <a:lnTo>
                    <a:pt x="14" y="0"/>
                  </a:lnTo>
                  <a:lnTo>
                    <a:pt x="14" y="11"/>
                  </a:lnTo>
                  <a:lnTo>
                    <a:pt x="14" y="32"/>
                  </a:lnTo>
                  <a:lnTo>
                    <a:pt x="16" y="53"/>
                  </a:lnTo>
                  <a:lnTo>
                    <a:pt x="16" y="57"/>
                  </a:lnTo>
                  <a:lnTo>
                    <a:pt x="2" y="58"/>
                  </a:lnTo>
                  <a:close/>
                  <a:moveTo>
                    <a:pt x="291" y="402"/>
                  </a:moveTo>
                  <a:lnTo>
                    <a:pt x="331" y="428"/>
                  </a:lnTo>
                  <a:lnTo>
                    <a:pt x="287" y="445"/>
                  </a:lnTo>
                  <a:lnTo>
                    <a:pt x="291" y="402"/>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4" name="Freeform 21"/>
            <p:cNvSpPr>
              <a:spLocks noEditPoints="1"/>
            </p:cNvSpPr>
            <p:nvPr/>
          </p:nvSpPr>
          <p:spPr bwMode="auto">
            <a:xfrm>
              <a:off x="7262814" y="2452688"/>
              <a:ext cx="427037" cy="317500"/>
            </a:xfrm>
            <a:custGeom>
              <a:avLst/>
              <a:gdLst>
                <a:gd name="T0" fmla="*/ 0 w 2618"/>
                <a:gd name="T1" fmla="*/ 310654 h 2087"/>
                <a:gd name="T2" fmla="*/ 11907 w 2618"/>
                <a:gd name="T3" fmla="*/ 275207 h 2087"/>
                <a:gd name="T4" fmla="*/ 26914 w 2618"/>
                <a:gd name="T5" fmla="*/ 240825 h 2087"/>
                <a:gd name="T6" fmla="*/ 44857 w 2618"/>
                <a:gd name="T7" fmla="*/ 208269 h 2087"/>
                <a:gd name="T8" fmla="*/ 65083 w 2618"/>
                <a:gd name="T9" fmla="*/ 177995 h 2087"/>
                <a:gd name="T10" fmla="*/ 87593 w 2618"/>
                <a:gd name="T11" fmla="*/ 149698 h 2087"/>
                <a:gd name="T12" fmla="*/ 112550 w 2618"/>
                <a:gd name="T13" fmla="*/ 123988 h 2087"/>
                <a:gd name="T14" fmla="*/ 139301 w 2618"/>
                <a:gd name="T15" fmla="*/ 100864 h 2087"/>
                <a:gd name="T16" fmla="*/ 167357 w 2618"/>
                <a:gd name="T17" fmla="*/ 80326 h 2087"/>
                <a:gd name="T18" fmla="*/ 197370 w 2618"/>
                <a:gd name="T19" fmla="*/ 62831 h 2087"/>
                <a:gd name="T20" fmla="*/ 228362 w 2618"/>
                <a:gd name="T21" fmla="*/ 48226 h 2087"/>
                <a:gd name="T22" fmla="*/ 260496 w 2618"/>
                <a:gd name="T23" fmla="*/ 36512 h 2087"/>
                <a:gd name="T24" fmla="*/ 293445 w 2618"/>
                <a:gd name="T25" fmla="*/ 28297 h 2087"/>
                <a:gd name="T26" fmla="*/ 327047 w 2618"/>
                <a:gd name="T27" fmla="*/ 23428 h 2087"/>
                <a:gd name="T28" fmla="*/ 329168 w 2618"/>
                <a:gd name="T29" fmla="*/ 23276 h 2087"/>
                <a:gd name="T30" fmla="*/ 366684 w 2618"/>
                <a:gd name="T31" fmla="*/ 23885 h 2087"/>
                <a:gd name="T32" fmla="*/ 366195 w 2618"/>
                <a:gd name="T33" fmla="*/ 46705 h 2087"/>
                <a:gd name="T34" fmla="*/ 328678 w 2618"/>
                <a:gd name="T35" fmla="*/ 46096 h 2087"/>
                <a:gd name="T36" fmla="*/ 330799 w 2618"/>
                <a:gd name="T37" fmla="*/ 46096 h 2087"/>
                <a:gd name="T38" fmla="*/ 299807 w 2618"/>
                <a:gd name="T39" fmla="*/ 50356 h 2087"/>
                <a:gd name="T40" fmla="*/ 269141 w 2618"/>
                <a:gd name="T41" fmla="*/ 57810 h 2087"/>
                <a:gd name="T42" fmla="*/ 239291 w 2618"/>
                <a:gd name="T43" fmla="*/ 68460 h 2087"/>
                <a:gd name="T44" fmla="*/ 210256 w 2618"/>
                <a:gd name="T45" fmla="*/ 82151 h 2087"/>
                <a:gd name="T46" fmla="*/ 182527 w 2618"/>
                <a:gd name="T47" fmla="*/ 98430 h 2087"/>
                <a:gd name="T48" fmla="*/ 155776 w 2618"/>
                <a:gd name="T49" fmla="*/ 117750 h 2087"/>
                <a:gd name="T50" fmla="*/ 130656 w 2618"/>
                <a:gd name="T51" fmla="*/ 139353 h 2087"/>
                <a:gd name="T52" fmla="*/ 107167 w 2618"/>
                <a:gd name="T53" fmla="*/ 163390 h 2087"/>
                <a:gd name="T54" fmla="*/ 85799 w 2618"/>
                <a:gd name="T55" fmla="*/ 190013 h 2087"/>
                <a:gd name="T56" fmla="*/ 66551 w 2618"/>
                <a:gd name="T57" fmla="*/ 218766 h 2087"/>
                <a:gd name="T58" fmla="*/ 49587 w 2618"/>
                <a:gd name="T59" fmla="*/ 249497 h 2087"/>
                <a:gd name="T60" fmla="*/ 35233 w 2618"/>
                <a:gd name="T61" fmla="*/ 282053 h 2087"/>
                <a:gd name="T62" fmla="*/ 23326 w 2618"/>
                <a:gd name="T63" fmla="*/ 317500 h 2087"/>
                <a:gd name="T64" fmla="*/ 0 w 2618"/>
                <a:gd name="T65" fmla="*/ 310654 h 2087"/>
                <a:gd name="T66" fmla="*/ 358855 w 2618"/>
                <a:gd name="T67" fmla="*/ 0 h 2087"/>
                <a:gd name="T68" fmla="*/ 427037 w 2618"/>
                <a:gd name="T69" fmla="*/ 42293 h 2087"/>
                <a:gd name="T70" fmla="*/ 349720 w 2618"/>
                <a:gd name="T71" fmla="*/ 67851 h 2087"/>
                <a:gd name="T72" fmla="*/ 358855 w 2618"/>
                <a:gd name="T73" fmla="*/ 0 h 208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18" h="2087">
                  <a:moveTo>
                    <a:pt x="0" y="2042"/>
                  </a:moveTo>
                  <a:lnTo>
                    <a:pt x="73" y="1809"/>
                  </a:lnTo>
                  <a:lnTo>
                    <a:pt x="165" y="1583"/>
                  </a:lnTo>
                  <a:lnTo>
                    <a:pt x="275" y="1369"/>
                  </a:lnTo>
                  <a:lnTo>
                    <a:pt x="399" y="1170"/>
                  </a:lnTo>
                  <a:lnTo>
                    <a:pt x="537" y="984"/>
                  </a:lnTo>
                  <a:lnTo>
                    <a:pt x="690" y="815"/>
                  </a:lnTo>
                  <a:lnTo>
                    <a:pt x="854" y="663"/>
                  </a:lnTo>
                  <a:lnTo>
                    <a:pt x="1026" y="528"/>
                  </a:lnTo>
                  <a:lnTo>
                    <a:pt x="1210" y="413"/>
                  </a:lnTo>
                  <a:lnTo>
                    <a:pt x="1400" y="317"/>
                  </a:lnTo>
                  <a:lnTo>
                    <a:pt x="1597" y="240"/>
                  </a:lnTo>
                  <a:lnTo>
                    <a:pt x="1799" y="186"/>
                  </a:lnTo>
                  <a:lnTo>
                    <a:pt x="2005" y="154"/>
                  </a:lnTo>
                  <a:cubicBezTo>
                    <a:pt x="2009" y="154"/>
                    <a:pt x="2014" y="153"/>
                    <a:pt x="2018" y="153"/>
                  </a:cubicBezTo>
                  <a:lnTo>
                    <a:pt x="2248" y="157"/>
                  </a:lnTo>
                  <a:lnTo>
                    <a:pt x="2245" y="307"/>
                  </a:lnTo>
                  <a:lnTo>
                    <a:pt x="2015" y="303"/>
                  </a:lnTo>
                  <a:lnTo>
                    <a:pt x="2028" y="303"/>
                  </a:lnTo>
                  <a:lnTo>
                    <a:pt x="1838" y="331"/>
                  </a:lnTo>
                  <a:lnTo>
                    <a:pt x="1650" y="380"/>
                  </a:lnTo>
                  <a:lnTo>
                    <a:pt x="1467" y="450"/>
                  </a:lnTo>
                  <a:lnTo>
                    <a:pt x="1289" y="540"/>
                  </a:lnTo>
                  <a:lnTo>
                    <a:pt x="1119" y="647"/>
                  </a:lnTo>
                  <a:lnTo>
                    <a:pt x="955" y="774"/>
                  </a:lnTo>
                  <a:lnTo>
                    <a:pt x="801" y="916"/>
                  </a:lnTo>
                  <a:lnTo>
                    <a:pt x="657" y="1074"/>
                  </a:lnTo>
                  <a:lnTo>
                    <a:pt x="526" y="1249"/>
                  </a:lnTo>
                  <a:lnTo>
                    <a:pt x="408" y="1438"/>
                  </a:lnTo>
                  <a:lnTo>
                    <a:pt x="304" y="1640"/>
                  </a:lnTo>
                  <a:lnTo>
                    <a:pt x="216" y="1854"/>
                  </a:lnTo>
                  <a:lnTo>
                    <a:pt x="143" y="2087"/>
                  </a:lnTo>
                  <a:lnTo>
                    <a:pt x="0" y="2042"/>
                  </a:lnTo>
                  <a:close/>
                  <a:moveTo>
                    <a:pt x="2200" y="0"/>
                  </a:moveTo>
                  <a:lnTo>
                    <a:pt x="2618" y="278"/>
                  </a:lnTo>
                  <a:lnTo>
                    <a:pt x="2144" y="446"/>
                  </a:lnTo>
                  <a:lnTo>
                    <a:pt x="2200" y="0"/>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5" name="Freeform 22"/>
            <p:cNvSpPr>
              <a:spLocks noEditPoints="1"/>
            </p:cNvSpPr>
            <p:nvPr/>
          </p:nvSpPr>
          <p:spPr bwMode="auto">
            <a:xfrm>
              <a:off x="4148139" y="3424238"/>
              <a:ext cx="1081087" cy="520700"/>
            </a:xfrm>
            <a:custGeom>
              <a:avLst/>
              <a:gdLst>
                <a:gd name="T0" fmla="*/ 1033157 w 609"/>
                <a:gd name="T1" fmla="*/ 515788 h 424"/>
                <a:gd name="T2" fmla="*/ 937297 w 609"/>
                <a:gd name="T3" fmla="*/ 520700 h 424"/>
                <a:gd name="T4" fmla="*/ 843212 w 609"/>
                <a:gd name="T5" fmla="*/ 518244 h 424"/>
                <a:gd name="T6" fmla="*/ 752678 w 609"/>
                <a:gd name="T7" fmla="*/ 509647 h 424"/>
                <a:gd name="T8" fmla="*/ 662144 w 609"/>
                <a:gd name="T9" fmla="*/ 496139 h 424"/>
                <a:gd name="T10" fmla="*/ 576935 w 609"/>
                <a:gd name="T11" fmla="*/ 476490 h 424"/>
                <a:gd name="T12" fmla="*/ 495276 w 609"/>
                <a:gd name="T13" fmla="*/ 451928 h 424"/>
                <a:gd name="T14" fmla="*/ 417168 w 609"/>
                <a:gd name="T15" fmla="*/ 422455 h 424"/>
                <a:gd name="T16" fmla="*/ 344386 w 609"/>
                <a:gd name="T17" fmla="*/ 388069 h 424"/>
                <a:gd name="T18" fmla="*/ 276929 w 609"/>
                <a:gd name="T19" fmla="*/ 348771 h 424"/>
                <a:gd name="T20" fmla="*/ 214797 w 609"/>
                <a:gd name="T21" fmla="*/ 304560 h 424"/>
                <a:gd name="T22" fmla="*/ 159767 w 609"/>
                <a:gd name="T23" fmla="*/ 257894 h 424"/>
                <a:gd name="T24" fmla="*/ 111837 w 609"/>
                <a:gd name="T25" fmla="*/ 206315 h 424"/>
                <a:gd name="T26" fmla="*/ 72783 w 609"/>
                <a:gd name="T27" fmla="*/ 152280 h 424"/>
                <a:gd name="T28" fmla="*/ 40829 w 609"/>
                <a:gd name="T29" fmla="*/ 93333 h 424"/>
                <a:gd name="T30" fmla="*/ 21302 w 609"/>
                <a:gd name="T31" fmla="*/ 45438 h 424"/>
                <a:gd name="T32" fmla="*/ 51480 w 609"/>
                <a:gd name="T33" fmla="*/ 58947 h 424"/>
                <a:gd name="T34" fmla="*/ 78108 w 609"/>
                <a:gd name="T35" fmla="*/ 116666 h 424"/>
                <a:gd name="T36" fmla="*/ 113612 w 609"/>
                <a:gd name="T37" fmla="*/ 170701 h 424"/>
                <a:gd name="T38" fmla="*/ 156216 w 609"/>
                <a:gd name="T39" fmla="*/ 222280 h 424"/>
                <a:gd name="T40" fmla="*/ 205921 w 609"/>
                <a:gd name="T41" fmla="*/ 270175 h 424"/>
                <a:gd name="T42" fmla="*/ 262727 w 609"/>
                <a:gd name="T43" fmla="*/ 314385 h 424"/>
                <a:gd name="T44" fmla="*/ 324859 w 609"/>
                <a:gd name="T45" fmla="*/ 354911 h 424"/>
                <a:gd name="T46" fmla="*/ 394091 w 609"/>
                <a:gd name="T47" fmla="*/ 390525 h 424"/>
                <a:gd name="T48" fmla="*/ 466873 w 609"/>
                <a:gd name="T49" fmla="*/ 422455 h 424"/>
                <a:gd name="T50" fmla="*/ 544981 w 609"/>
                <a:gd name="T51" fmla="*/ 448244 h 424"/>
                <a:gd name="T52" fmla="*/ 626640 w 609"/>
                <a:gd name="T53" fmla="*/ 470349 h 424"/>
                <a:gd name="T54" fmla="*/ 711849 w 609"/>
                <a:gd name="T55" fmla="*/ 486314 h 424"/>
                <a:gd name="T56" fmla="*/ 800608 w 609"/>
                <a:gd name="T57" fmla="*/ 497367 h 424"/>
                <a:gd name="T58" fmla="*/ 891142 w 609"/>
                <a:gd name="T59" fmla="*/ 502279 h 424"/>
                <a:gd name="T60" fmla="*/ 983452 w 609"/>
                <a:gd name="T61" fmla="*/ 501051 h 424"/>
                <a:gd name="T62" fmla="*/ 1079312 w 609"/>
                <a:gd name="T63" fmla="*/ 493683 h 424"/>
                <a:gd name="T64" fmla="*/ 0 w 609"/>
                <a:gd name="T65" fmla="*/ 57719 h 424"/>
                <a:gd name="T66" fmla="*/ 72783 w 609"/>
                <a:gd name="T67" fmla="*/ 46667 h 4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609" h="424">
                  <a:moveTo>
                    <a:pt x="609" y="417"/>
                  </a:moveTo>
                  <a:lnTo>
                    <a:pt x="582" y="420"/>
                  </a:lnTo>
                  <a:lnTo>
                    <a:pt x="555" y="423"/>
                  </a:lnTo>
                  <a:lnTo>
                    <a:pt x="528" y="424"/>
                  </a:lnTo>
                  <a:lnTo>
                    <a:pt x="502" y="423"/>
                  </a:lnTo>
                  <a:lnTo>
                    <a:pt x="475" y="422"/>
                  </a:lnTo>
                  <a:lnTo>
                    <a:pt x="449" y="419"/>
                  </a:lnTo>
                  <a:lnTo>
                    <a:pt x="424" y="415"/>
                  </a:lnTo>
                  <a:lnTo>
                    <a:pt x="398" y="410"/>
                  </a:lnTo>
                  <a:lnTo>
                    <a:pt x="373" y="404"/>
                  </a:lnTo>
                  <a:lnTo>
                    <a:pt x="349" y="397"/>
                  </a:lnTo>
                  <a:lnTo>
                    <a:pt x="325" y="388"/>
                  </a:lnTo>
                  <a:lnTo>
                    <a:pt x="302" y="379"/>
                  </a:lnTo>
                  <a:lnTo>
                    <a:pt x="279" y="368"/>
                  </a:lnTo>
                  <a:lnTo>
                    <a:pt x="257" y="356"/>
                  </a:lnTo>
                  <a:lnTo>
                    <a:pt x="235" y="344"/>
                  </a:lnTo>
                  <a:lnTo>
                    <a:pt x="214" y="330"/>
                  </a:lnTo>
                  <a:lnTo>
                    <a:pt x="194" y="316"/>
                  </a:lnTo>
                  <a:lnTo>
                    <a:pt x="175" y="300"/>
                  </a:lnTo>
                  <a:lnTo>
                    <a:pt x="156" y="284"/>
                  </a:lnTo>
                  <a:lnTo>
                    <a:pt x="138" y="267"/>
                  </a:lnTo>
                  <a:lnTo>
                    <a:pt x="121" y="248"/>
                  </a:lnTo>
                  <a:lnTo>
                    <a:pt x="105" y="229"/>
                  </a:lnTo>
                  <a:lnTo>
                    <a:pt x="90" y="210"/>
                  </a:lnTo>
                  <a:lnTo>
                    <a:pt x="76" y="189"/>
                  </a:lnTo>
                  <a:lnTo>
                    <a:pt x="63" y="168"/>
                  </a:lnTo>
                  <a:lnTo>
                    <a:pt x="52" y="146"/>
                  </a:lnTo>
                  <a:lnTo>
                    <a:pt x="41" y="124"/>
                  </a:lnTo>
                  <a:lnTo>
                    <a:pt x="31" y="100"/>
                  </a:lnTo>
                  <a:lnTo>
                    <a:pt x="23" y="76"/>
                  </a:lnTo>
                  <a:lnTo>
                    <a:pt x="15" y="52"/>
                  </a:lnTo>
                  <a:lnTo>
                    <a:pt x="12" y="37"/>
                  </a:lnTo>
                  <a:lnTo>
                    <a:pt x="26" y="34"/>
                  </a:lnTo>
                  <a:lnTo>
                    <a:pt x="29" y="48"/>
                  </a:lnTo>
                  <a:lnTo>
                    <a:pt x="36" y="72"/>
                  </a:lnTo>
                  <a:lnTo>
                    <a:pt x="44" y="95"/>
                  </a:lnTo>
                  <a:lnTo>
                    <a:pt x="53" y="117"/>
                  </a:lnTo>
                  <a:lnTo>
                    <a:pt x="64" y="139"/>
                  </a:lnTo>
                  <a:lnTo>
                    <a:pt x="75" y="161"/>
                  </a:lnTo>
                  <a:lnTo>
                    <a:pt x="88" y="181"/>
                  </a:lnTo>
                  <a:lnTo>
                    <a:pt x="102" y="201"/>
                  </a:lnTo>
                  <a:lnTo>
                    <a:pt x="116" y="220"/>
                  </a:lnTo>
                  <a:lnTo>
                    <a:pt x="132" y="239"/>
                  </a:lnTo>
                  <a:lnTo>
                    <a:pt x="148" y="256"/>
                  </a:lnTo>
                  <a:lnTo>
                    <a:pt x="165" y="273"/>
                  </a:lnTo>
                  <a:lnTo>
                    <a:pt x="183" y="289"/>
                  </a:lnTo>
                  <a:lnTo>
                    <a:pt x="202" y="304"/>
                  </a:lnTo>
                  <a:lnTo>
                    <a:pt x="222" y="318"/>
                  </a:lnTo>
                  <a:lnTo>
                    <a:pt x="242" y="331"/>
                  </a:lnTo>
                  <a:lnTo>
                    <a:pt x="263" y="344"/>
                  </a:lnTo>
                  <a:lnTo>
                    <a:pt x="285" y="355"/>
                  </a:lnTo>
                  <a:lnTo>
                    <a:pt x="307" y="365"/>
                  </a:lnTo>
                  <a:lnTo>
                    <a:pt x="330" y="375"/>
                  </a:lnTo>
                  <a:lnTo>
                    <a:pt x="353" y="383"/>
                  </a:lnTo>
                  <a:lnTo>
                    <a:pt x="377" y="390"/>
                  </a:lnTo>
                  <a:lnTo>
                    <a:pt x="401" y="396"/>
                  </a:lnTo>
                  <a:lnTo>
                    <a:pt x="426" y="401"/>
                  </a:lnTo>
                  <a:lnTo>
                    <a:pt x="451" y="405"/>
                  </a:lnTo>
                  <a:lnTo>
                    <a:pt x="476" y="408"/>
                  </a:lnTo>
                  <a:lnTo>
                    <a:pt x="502" y="409"/>
                  </a:lnTo>
                  <a:lnTo>
                    <a:pt x="528" y="409"/>
                  </a:lnTo>
                  <a:lnTo>
                    <a:pt x="554" y="408"/>
                  </a:lnTo>
                  <a:lnTo>
                    <a:pt x="581" y="406"/>
                  </a:lnTo>
                  <a:lnTo>
                    <a:pt x="608" y="402"/>
                  </a:lnTo>
                  <a:lnTo>
                    <a:pt x="609" y="417"/>
                  </a:lnTo>
                  <a:close/>
                  <a:moveTo>
                    <a:pt x="0" y="47"/>
                  </a:moveTo>
                  <a:lnTo>
                    <a:pt x="12" y="0"/>
                  </a:lnTo>
                  <a:lnTo>
                    <a:pt x="41" y="38"/>
                  </a:lnTo>
                  <a:lnTo>
                    <a:pt x="0" y="47"/>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6" name="Freeform 23"/>
            <p:cNvSpPr>
              <a:spLocks noEditPoints="1"/>
            </p:cNvSpPr>
            <p:nvPr/>
          </p:nvSpPr>
          <p:spPr bwMode="auto">
            <a:xfrm>
              <a:off x="7034308" y="3319463"/>
              <a:ext cx="2185893" cy="695508"/>
            </a:xfrm>
            <a:custGeom>
              <a:avLst/>
              <a:gdLst>
                <a:gd name="T0" fmla="*/ 105488 w 1265"/>
                <a:gd name="T1" fmla="*/ 624463 h 471"/>
                <a:gd name="T2" fmla="*/ 309546 w 1265"/>
                <a:gd name="T3" fmla="*/ 641572 h 471"/>
                <a:gd name="T4" fmla="*/ 506687 w 1265"/>
                <a:gd name="T5" fmla="*/ 650126 h 471"/>
                <a:gd name="T6" fmla="*/ 698641 w 1265"/>
                <a:gd name="T7" fmla="*/ 648701 h 471"/>
                <a:gd name="T8" fmla="*/ 883677 w 1265"/>
                <a:gd name="T9" fmla="*/ 638721 h 471"/>
                <a:gd name="T10" fmla="*/ 1061795 w 1265"/>
                <a:gd name="T11" fmla="*/ 620186 h 471"/>
                <a:gd name="T12" fmla="*/ 1229538 w 1265"/>
                <a:gd name="T13" fmla="*/ 594523 h 471"/>
                <a:gd name="T14" fmla="*/ 1386905 w 1265"/>
                <a:gd name="T15" fmla="*/ 558880 h 471"/>
                <a:gd name="T16" fmla="*/ 1532167 w 1265"/>
                <a:gd name="T17" fmla="*/ 517535 h 471"/>
                <a:gd name="T18" fmla="*/ 1665324 w 1265"/>
                <a:gd name="T19" fmla="*/ 469060 h 471"/>
                <a:gd name="T20" fmla="*/ 1786375 w 1265"/>
                <a:gd name="T21" fmla="*/ 412032 h 471"/>
                <a:gd name="T22" fmla="*/ 1865924 w 1265"/>
                <a:gd name="T23" fmla="*/ 366409 h 471"/>
                <a:gd name="T24" fmla="*/ 1914344 w 1265"/>
                <a:gd name="T25" fmla="*/ 333617 h 471"/>
                <a:gd name="T26" fmla="*/ 1959306 w 1265"/>
                <a:gd name="T27" fmla="*/ 299400 h 471"/>
                <a:gd name="T28" fmla="*/ 2000810 w 1265"/>
                <a:gd name="T29" fmla="*/ 263757 h 471"/>
                <a:gd name="T30" fmla="*/ 2037125 w 1265"/>
                <a:gd name="T31" fmla="*/ 226689 h 471"/>
                <a:gd name="T32" fmla="*/ 2068253 w 1265"/>
                <a:gd name="T33" fmla="*/ 188194 h 471"/>
                <a:gd name="T34" fmla="*/ 2095922 w 1265"/>
                <a:gd name="T35" fmla="*/ 148274 h 471"/>
                <a:gd name="T36" fmla="*/ 2120132 w 1265"/>
                <a:gd name="T37" fmla="*/ 106929 h 471"/>
                <a:gd name="T38" fmla="*/ 2137425 w 1265"/>
                <a:gd name="T39" fmla="*/ 64157 h 471"/>
                <a:gd name="T40" fmla="*/ 2165094 w 1265"/>
                <a:gd name="T41" fmla="*/ 52751 h 471"/>
                <a:gd name="T42" fmla="*/ 2151260 w 1265"/>
                <a:gd name="T43" fmla="*/ 92672 h 471"/>
                <a:gd name="T44" fmla="*/ 2130508 w 1265"/>
                <a:gd name="T45" fmla="*/ 135443 h 471"/>
                <a:gd name="T46" fmla="*/ 2104568 w 1265"/>
                <a:gd name="T47" fmla="*/ 178214 h 471"/>
                <a:gd name="T48" fmla="*/ 2073441 w 1265"/>
                <a:gd name="T49" fmla="*/ 219560 h 471"/>
                <a:gd name="T50" fmla="*/ 2037125 w 1265"/>
                <a:gd name="T51" fmla="*/ 258055 h 471"/>
                <a:gd name="T52" fmla="*/ 1997351 w 1265"/>
                <a:gd name="T53" fmla="*/ 295123 h 471"/>
                <a:gd name="T54" fmla="*/ 1954118 w 1265"/>
                <a:gd name="T55" fmla="*/ 332192 h 471"/>
                <a:gd name="T56" fmla="*/ 1905698 w 1265"/>
                <a:gd name="T57" fmla="*/ 366409 h 471"/>
                <a:gd name="T58" fmla="*/ 1853818 w 1265"/>
                <a:gd name="T59" fmla="*/ 399200 h 471"/>
                <a:gd name="T60" fmla="*/ 1737955 w 1265"/>
                <a:gd name="T61" fmla="*/ 459080 h 471"/>
                <a:gd name="T62" fmla="*/ 1609986 w 1265"/>
                <a:gd name="T63" fmla="*/ 513258 h 471"/>
                <a:gd name="T64" fmla="*/ 1468183 w 1265"/>
                <a:gd name="T65" fmla="*/ 558880 h 471"/>
                <a:gd name="T66" fmla="*/ 1314274 w 1265"/>
                <a:gd name="T67" fmla="*/ 597375 h 471"/>
                <a:gd name="T68" fmla="*/ 1149990 w 1265"/>
                <a:gd name="T69" fmla="*/ 628741 h 471"/>
                <a:gd name="T70" fmla="*/ 975330 w 1265"/>
                <a:gd name="T71" fmla="*/ 651552 h 471"/>
                <a:gd name="T72" fmla="*/ 793753 w 1265"/>
                <a:gd name="T73" fmla="*/ 665809 h 471"/>
                <a:gd name="T74" fmla="*/ 603529 w 1265"/>
                <a:gd name="T75" fmla="*/ 671512 h 471"/>
                <a:gd name="T76" fmla="*/ 406387 w 1265"/>
                <a:gd name="T77" fmla="*/ 667235 h 471"/>
                <a:gd name="T78" fmla="*/ 205788 w 1265"/>
                <a:gd name="T79" fmla="*/ 654403 h 471"/>
                <a:gd name="T80" fmla="*/ 0 w 1265"/>
                <a:gd name="T81" fmla="*/ 631592 h 471"/>
                <a:gd name="T82" fmla="*/ 2114944 w 1265"/>
                <a:gd name="T83" fmla="*/ 52751 h 471"/>
                <a:gd name="T84" fmla="*/ 2187575 w 1265"/>
                <a:gd name="T85" fmla="*/ 67009 h 47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65" h="471">
                  <a:moveTo>
                    <a:pt x="2" y="429"/>
                  </a:moveTo>
                  <a:lnTo>
                    <a:pt x="61" y="438"/>
                  </a:lnTo>
                  <a:lnTo>
                    <a:pt x="120" y="445"/>
                  </a:lnTo>
                  <a:lnTo>
                    <a:pt x="179" y="450"/>
                  </a:lnTo>
                  <a:lnTo>
                    <a:pt x="236" y="454"/>
                  </a:lnTo>
                  <a:lnTo>
                    <a:pt x="293" y="456"/>
                  </a:lnTo>
                  <a:lnTo>
                    <a:pt x="349" y="456"/>
                  </a:lnTo>
                  <a:lnTo>
                    <a:pt x="404" y="455"/>
                  </a:lnTo>
                  <a:lnTo>
                    <a:pt x="458" y="452"/>
                  </a:lnTo>
                  <a:lnTo>
                    <a:pt x="511" y="448"/>
                  </a:lnTo>
                  <a:lnTo>
                    <a:pt x="563" y="442"/>
                  </a:lnTo>
                  <a:lnTo>
                    <a:pt x="614" y="435"/>
                  </a:lnTo>
                  <a:lnTo>
                    <a:pt x="663" y="427"/>
                  </a:lnTo>
                  <a:lnTo>
                    <a:pt x="711" y="417"/>
                  </a:lnTo>
                  <a:lnTo>
                    <a:pt x="757" y="405"/>
                  </a:lnTo>
                  <a:lnTo>
                    <a:pt x="802" y="392"/>
                  </a:lnTo>
                  <a:lnTo>
                    <a:pt x="845" y="378"/>
                  </a:lnTo>
                  <a:lnTo>
                    <a:pt x="886" y="363"/>
                  </a:lnTo>
                  <a:lnTo>
                    <a:pt x="926" y="346"/>
                  </a:lnTo>
                  <a:lnTo>
                    <a:pt x="963" y="329"/>
                  </a:lnTo>
                  <a:lnTo>
                    <a:pt x="999" y="310"/>
                  </a:lnTo>
                  <a:lnTo>
                    <a:pt x="1033" y="289"/>
                  </a:lnTo>
                  <a:lnTo>
                    <a:pt x="1064" y="268"/>
                  </a:lnTo>
                  <a:lnTo>
                    <a:pt x="1079" y="257"/>
                  </a:lnTo>
                  <a:lnTo>
                    <a:pt x="1094" y="245"/>
                  </a:lnTo>
                  <a:lnTo>
                    <a:pt x="1107" y="234"/>
                  </a:lnTo>
                  <a:lnTo>
                    <a:pt x="1121" y="222"/>
                  </a:lnTo>
                  <a:lnTo>
                    <a:pt x="1133" y="210"/>
                  </a:lnTo>
                  <a:lnTo>
                    <a:pt x="1145" y="197"/>
                  </a:lnTo>
                  <a:lnTo>
                    <a:pt x="1157" y="185"/>
                  </a:lnTo>
                  <a:lnTo>
                    <a:pt x="1168" y="172"/>
                  </a:lnTo>
                  <a:lnTo>
                    <a:pt x="1178" y="159"/>
                  </a:lnTo>
                  <a:lnTo>
                    <a:pt x="1187" y="145"/>
                  </a:lnTo>
                  <a:lnTo>
                    <a:pt x="1196" y="132"/>
                  </a:lnTo>
                  <a:lnTo>
                    <a:pt x="1204" y="118"/>
                  </a:lnTo>
                  <a:lnTo>
                    <a:pt x="1212" y="104"/>
                  </a:lnTo>
                  <a:lnTo>
                    <a:pt x="1219" y="89"/>
                  </a:lnTo>
                  <a:lnTo>
                    <a:pt x="1226" y="75"/>
                  </a:lnTo>
                  <a:lnTo>
                    <a:pt x="1231" y="60"/>
                  </a:lnTo>
                  <a:lnTo>
                    <a:pt x="1236" y="45"/>
                  </a:lnTo>
                  <a:lnTo>
                    <a:pt x="1239" y="33"/>
                  </a:lnTo>
                  <a:lnTo>
                    <a:pt x="1252" y="37"/>
                  </a:lnTo>
                  <a:lnTo>
                    <a:pt x="1249" y="50"/>
                  </a:lnTo>
                  <a:lnTo>
                    <a:pt x="1244" y="65"/>
                  </a:lnTo>
                  <a:lnTo>
                    <a:pt x="1238" y="80"/>
                  </a:lnTo>
                  <a:lnTo>
                    <a:pt x="1232" y="95"/>
                  </a:lnTo>
                  <a:lnTo>
                    <a:pt x="1225" y="111"/>
                  </a:lnTo>
                  <a:lnTo>
                    <a:pt x="1217" y="125"/>
                  </a:lnTo>
                  <a:lnTo>
                    <a:pt x="1208" y="140"/>
                  </a:lnTo>
                  <a:lnTo>
                    <a:pt x="1199" y="154"/>
                  </a:lnTo>
                  <a:lnTo>
                    <a:pt x="1189" y="167"/>
                  </a:lnTo>
                  <a:lnTo>
                    <a:pt x="1178" y="181"/>
                  </a:lnTo>
                  <a:lnTo>
                    <a:pt x="1167" y="194"/>
                  </a:lnTo>
                  <a:lnTo>
                    <a:pt x="1155" y="207"/>
                  </a:lnTo>
                  <a:lnTo>
                    <a:pt x="1143" y="220"/>
                  </a:lnTo>
                  <a:lnTo>
                    <a:pt x="1130" y="233"/>
                  </a:lnTo>
                  <a:lnTo>
                    <a:pt x="1116" y="245"/>
                  </a:lnTo>
                  <a:lnTo>
                    <a:pt x="1102" y="257"/>
                  </a:lnTo>
                  <a:lnTo>
                    <a:pt x="1087" y="268"/>
                  </a:lnTo>
                  <a:lnTo>
                    <a:pt x="1072" y="280"/>
                  </a:lnTo>
                  <a:lnTo>
                    <a:pt x="1040" y="302"/>
                  </a:lnTo>
                  <a:lnTo>
                    <a:pt x="1005" y="322"/>
                  </a:lnTo>
                  <a:lnTo>
                    <a:pt x="969" y="342"/>
                  </a:lnTo>
                  <a:lnTo>
                    <a:pt x="931" y="360"/>
                  </a:lnTo>
                  <a:lnTo>
                    <a:pt x="891" y="377"/>
                  </a:lnTo>
                  <a:lnTo>
                    <a:pt x="849" y="392"/>
                  </a:lnTo>
                  <a:lnTo>
                    <a:pt x="805" y="406"/>
                  </a:lnTo>
                  <a:lnTo>
                    <a:pt x="760" y="419"/>
                  </a:lnTo>
                  <a:lnTo>
                    <a:pt x="713" y="431"/>
                  </a:lnTo>
                  <a:lnTo>
                    <a:pt x="665" y="441"/>
                  </a:lnTo>
                  <a:lnTo>
                    <a:pt x="615" y="449"/>
                  </a:lnTo>
                  <a:lnTo>
                    <a:pt x="564" y="457"/>
                  </a:lnTo>
                  <a:lnTo>
                    <a:pt x="512" y="462"/>
                  </a:lnTo>
                  <a:lnTo>
                    <a:pt x="459" y="467"/>
                  </a:lnTo>
                  <a:lnTo>
                    <a:pt x="404" y="469"/>
                  </a:lnTo>
                  <a:lnTo>
                    <a:pt x="349" y="471"/>
                  </a:lnTo>
                  <a:lnTo>
                    <a:pt x="293" y="470"/>
                  </a:lnTo>
                  <a:lnTo>
                    <a:pt x="235" y="468"/>
                  </a:lnTo>
                  <a:lnTo>
                    <a:pt x="177" y="464"/>
                  </a:lnTo>
                  <a:lnTo>
                    <a:pt x="119" y="459"/>
                  </a:lnTo>
                  <a:lnTo>
                    <a:pt x="59" y="452"/>
                  </a:lnTo>
                  <a:lnTo>
                    <a:pt x="0" y="443"/>
                  </a:lnTo>
                  <a:lnTo>
                    <a:pt x="2" y="429"/>
                  </a:lnTo>
                  <a:close/>
                  <a:moveTo>
                    <a:pt x="1223" y="37"/>
                  </a:moveTo>
                  <a:lnTo>
                    <a:pt x="1253" y="0"/>
                  </a:lnTo>
                  <a:lnTo>
                    <a:pt x="1265" y="47"/>
                  </a:lnTo>
                  <a:lnTo>
                    <a:pt x="1223" y="37"/>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7" name="Freeform 24"/>
            <p:cNvSpPr>
              <a:spLocks noEditPoints="1"/>
            </p:cNvSpPr>
            <p:nvPr/>
          </p:nvSpPr>
          <p:spPr bwMode="auto">
            <a:xfrm>
              <a:off x="6924676" y="3395663"/>
              <a:ext cx="792162" cy="497300"/>
            </a:xfrm>
            <a:custGeom>
              <a:avLst/>
              <a:gdLst>
                <a:gd name="T0" fmla="*/ 4643 w 320"/>
                <a:gd name="T1" fmla="*/ 403225 h 272"/>
                <a:gd name="T2" fmla="*/ 34826 w 320"/>
                <a:gd name="T3" fmla="*/ 406400 h 272"/>
                <a:gd name="T4" fmla="*/ 65008 w 320"/>
                <a:gd name="T5" fmla="*/ 407988 h 272"/>
                <a:gd name="T6" fmla="*/ 95190 w 320"/>
                <a:gd name="T7" fmla="*/ 407988 h 272"/>
                <a:gd name="T8" fmla="*/ 125373 w 320"/>
                <a:gd name="T9" fmla="*/ 407988 h 272"/>
                <a:gd name="T10" fmla="*/ 155555 w 320"/>
                <a:gd name="T11" fmla="*/ 404813 h 272"/>
                <a:gd name="T12" fmla="*/ 183416 w 320"/>
                <a:gd name="T13" fmla="*/ 401638 h 272"/>
                <a:gd name="T14" fmla="*/ 213598 w 320"/>
                <a:gd name="T15" fmla="*/ 398463 h 272"/>
                <a:gd name="T16" fmla="*/ 241459 w 320"/>
                <a:gd name="T17" fmla="*/ 392113 h 272"/>
                <a:gd name="T18" fmla="*/ 269319 w 320"/>
                <a:gd name="T19" fmla="*/ 385763 h 272"/>
                <a:gd name="T20" fmla="*/ 297180 w 320"/>
                <a:gd name="T21" fmla="*/ 377825 h 272"/>
                <a:gd name="T22" fmla="*/ 325041 w 320"/>
                <a:gd name="T23" fmla="*/ 369888 h 272"/>
                <a:gd name="T24" fmla="*/ 350580 w 320"/>
                <a:gd name="T25" fmla="*/ 360363 h 272"/>
                <a:gd name="T26" fmla="*/ 376118 w 320"/>
                <a:gd name="T27" fmla="*/ 349250 h 272"/>
                <a:gd name="T28" fmla="*/ 401657 w 320"/>
                <a:gd name="T29" fmla="*/ 338138 h 272"/>
                <a:gd name="T30" fmla="*/ 427196 w 320"/>
                <a:gd name="T31" fmla="*/ 325438 h 272"/>
                <a:gd name="T32" fmla="*/ 450413 w 320"/>
                <a:gd name="T33" fmla="*/ 312738 h 272"/>
                <a:gd name="T34" fmla="*/ 496848 w 320"/>
                <a:gd name="T35" fmla="*/ 282575 h 272"/>
                <a:gd name="T36" fmla="*/ 538639 w 320"/>
                <a:gd name="T37" fmla="*/ 250825 h 272"/>
                <a:gd name="T38" fmla="*/ 578108 w 320"/>
                <a:gd name="T39" fmla="*/ 214313 h 272"/>
                <a:gd name="T40" fmla="*/ 610612 w 320"/>
                <a:gd name="T41" fmla="*/ 176213 h 272"/>
                <a:gd name="T42" fmla="*/ 640794 w 320"/>
                <a:gd name="T43" fmla="*/ 134938 h 272"/>
                <a:gd name="T44" fmla="*/ 654725 w 320"/>
                <a:gd name="T45" fmla="*/ 114300 h 272"/>
                <a:gd name="T46" fmla="*/ 666333 w 320"/>
                <a:gd name="T47" fmla="*/ 92075 h 272"/>
                <a:gd name="T48" fmla="*/ 675620 w 320"/>
                <a:gd name="T49" fmla="*/ 68263 h 272"/>
                <a:gd name="T50" fmla="*/ 682585 w 320"/>
                <a:gd name="T51" fmla="*/ 52388 h 272"/>
                <a:gd name="T52" fmla="*/ 712768 w 320"/>
                <a:gd name="T53" fmla="*/ 58738 h 272"/>
                <a:gd name="T54" fmla="*/ 708124 w 320"/>
                <a:gd name="T55" fmla="*/ 76200 h 272"/>
                <a:gd name="T56" fmla="*/ 696516 w 320"/>
                <a:gd name="T57" fmla="*/ 100013 h 272"/>
                <a:gd name="T58" fmla="*/ 684907 w 320"/>
                <a:gd name="T59" fmla="*/ 122238 h 272"/>
                <a:gd name="T60" fmla="*/ 670977 w 320"/>
                <a:gd name="T61" fmla="*/ 144463 h 272"/>
                <a:gd name="T62" fmla="*/ 638473 w 320"/>
                <a:gd name="T63" fmla="*/ 188913 h 272"/>
                <a:gd name="T64" fmla="*/ 603647 w 320"/>
                <a:gd name="T65" fmla="*/ 228600 h 272"/>
                <a:gd name="T66" fmla="*/ 564178 w 320"/>
                <a:gd name="T67" fmla="*/ 265113 h 272"/>
                <a:gd name="T68" fmla="*/ 520065 w 320"/>
                <a:gd name="T69" fmla="*/ 300038 h 272"/>
                <a:gd name="T70" fmla="*/ 471309 w 320"/>
                <a:gd name="T71" fmla="*/ 330200 h 272"/>
                <a:gd name="T72" fmla="*/ 445770 w 320"/>
                <a:gd name="T73" fmla="*/ 344488 h 272"/>
                <a:gd name="T74" fmla="*/ 420231 w 320"/>
                <a:gd name="T75" fmla="*/ 357188 h 272"/>
                <a:gd name="T76" fmla="*/ 392370 w 320"/>
                <a:gd name="T77" fmla="*/ 369888 h 272"/>
                <a:gd name="T78" fmla="*/ 366832 w 320"/>
                <a:gd name="T79" fmla="*/ 379413 h 272"/>
                <a:gd name="T80" fmla="*/ 338971 w 320"/>
                <a:gd name="T81" fmla="*/ 390525 h 272"/>
                <a:gd name="T82" fmla="*/ 308789 w 320"/>
                <a:gd name="T83" fmla="*/ 400050 h 272"/>
                <a:gd name="T84" fmla="*/ 280928 w 320"/>
                <a:gd name="T85" fmla="*/ 407988 h 272"/>
                <a:gd name="T86" fmla="*/ 250746 w 320"/>
                <a:gd name="T87" fmla="*/ 414338 h 272"/>
                <a:gd name="T88" fmla="*/ 220563 w 320"/>
                <a:gd name="T89" fmla="*/ 420688 h 272"/>
                <a:gd name="T90" fmla="*/ 190381 w 320"/>
                <a:gd name="T91" fmla="*/ 425450 h 272"/>
                <a:gd name="T92" fmla="*/ 157877 w 320"/>
                <a:gd name="T93" fmla="*/ 428625 h 272"/>
                <a:gd name="T94" fmla="*/ 127695 w 320"/>
                <a:gd name="T95" fmla="*/ 430213 h 272"/>
                <a:gd name="T96" fmla="*/ 95190 w 320"/>
                <a:gd name="T97" fmla="*/ 431800 h 272"/>
                <a:gd name="T98" fmla="*/ 62686 w 320"/>
                <a:gd name="T99" fmla="*/ 431800 h 272"/>
                <a:gd name="T100" fmla="*/ 30182 w 320"/>
                <a:gd name="T101" fmla="*/ 430213 h 272"/>
                <a:gd name="T102" fmla="*/ 0 w 320"/>
                <a:gd name="T103" fmla="*/ 427038 h 272"/>
                <a:gd name="T104" fmla="*/ 4643 w 320"/>
                <a:gd name="T105" fmla="*/ 403225 h 272"/>
                <a:gd name="T106" fmla="*/ 645438 w 320"/>
                <a:gd name="T107" fmla="*/ 60325 h 272"/>
                <a:gd name="T108" fmla="*/ 715089 w 320"/>
                <a:gd name="T109" fmla="*/ 0 h 272"/>
                <a:gd name="T110" fmla="*/ 742950 w 320"/>
                <a:gd name="T111" fmla="*/ 74613 h 272"/>
                <a:gd name="T112" fmla="*/ 645438 w 320"/>
                <a:gd name="T113" fmla="*/ 60325 h 27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20" h="272">
                  <a:moveTo>
                    <a:pt x="2" y="254"/>
                  </a:moveTo>
                  <a:lnTo>
                    <a:pt x="15" y="256"/>
                  </a:lnTo>
                  <a:lnTo>
                    <a:pt x="28" y="257"/>
                  </a:lnTo>
                  <a:lnTo>
                    <a:pt x="41" y="257"/>
                  </a:lnTo>
                  <a:lnTo>
                    <a:pt x="54" y="257"/>
                  </a:lnTo>
                  <a:lnTo>
                    <a:pt x="67" y="255"/>
                  </a:lnTo>
                  <a:lnTo>
                    <a:pt x="79" y="253"/>
                  </a:lnTo>
                  <a:lnTo>
                    <a:pt x="92" y="251"/>
                  </a:lnTo>
                  <a:lnTo>
                    <a:pt x="104" y="247"/>
                  </a:lnTo>
                  <a:lnTo>
                    <a:pt x="116" y="243"/>
                  </a:lnTo>
                  <a:lnTo>
                    <a:pt x="128" y="238"/>
                  </a:lnTo>
                  <a:lnTo>
                    <a:pt x="140" y="233"/>
                  </a:lnTo>
                  <a:lnTo>
                    <a:pt x="151" y="227"/>
                  </a:lnTo>
                  <a:lnTo>
                    <a:pt x="162" y="220"/>
                  </a:lnTo>
                  <a:lnTo>
                    <a:pt x="173" y="213"/>
                  </a:lnTo>
                  <a:lnTo>
                    <a:pt x="184" y="205"/>
                  </a:lnTo>
                  <a:lnTo>
                    <a:pt x="194" y="197"/>
                  </a:lnTo>
                  <a:lnTo>
                    <a:pt x="214" y="178"/>
                  </a:lnTo>
                  <a:lnTo>
                    <a:pt x="232" y="158"/>
                  </a:lnTo>
                  <a:lnTo>
                    <a:pt x="249" y="135"/>
                  </a:lnTo>
                  <a:lnTo>
                    <a:pt x="263" y="111"/>
                  </a:lnTo>
                  <a:lnTo>
                    <a:pt x="276" y="85"/>
                  </a:lnTo>
                  <a:lnTo>
                    <a:pt x="282" y="72"/>
                  </a:lnTo>
                  <a:lnTo>
                    <a:pt x="287" y="58"/>
                  </a:lnTo>
                  <a:lnTo>
                    <a:pt x="291" y="43"/>
                  </a:lnTo>
                  <a:lnTo>
                    <a:pt x="294" y="33"/>
                  </a:lnTo>
                  <a:lnTo>
                    <a:pt x="307" y="37"/>
                  </a:lnTo>
                  <a:lnTo>
                    <a:pt x="305" y="48"/>
                  </a:lnTo>
                  <a:lnTo>
                    <a:pt x="300" y="63"/>
                  </a:lnTo>
                  <a:lnTo>
                    <a:pt x="295" y="77"/>
                  </a:lnTo>
                  <a:lnTo>
                    <a:pt x="289" y="91"/>
                  </a:lnTo>
                  <a:lnTo>
                    <a:pt x="275" y="119"/>
                  </a:lnTo>
                  <a:lnTo>
                    <a:pt x="260" y="144"/>
                  </a:lnTo>
                  <a:lnTo>
                    <a:pt x="243" y="167"/>
                  </a:lnTo>
                  <a:lnTo>
                    <a:pt x="224" y="189"/>
                  </a:lnTo>
                  <a:lnTo>
                    <a:pt x="203" y="208"/>
                  </a:lnTo>
                  <a:lnTo>
                    <a:pt x="192" y="217"/>
                  </a:lnTo>
                  <a:lnTo>
                    <a:pt x="181" y="225"/>
                  </a:lnTo>
                  <a:lnTo>
                    <a:pt x="169" y="233"/>
                  </a:lnTo>
                  <a:lnTo>
                    <a:pt x="158" y="239"/>
                  </a:lnTo>
                  <a:lnTo>
                    <a:pt x="146" y="246"/>
                  </a:lnTo>
                  <a:lnTo>
                    <a:pt x="133" y="252"/>
                  </a:lnTo>
                  <a:lnTo>
                    <a:pt x="121" y="257"/>
                  </a:lnTo>
                  <a:lnTo>
                    <a:pt x="108" y="261"/>
                  </a:lnTo>
                  <a:lnTo>
                    <a:pt x="95" y="265"/>
                  </a:lnTo>
                  <a:lnTo>
                    <a:pt x="82" y="268"/>
                  </a:lnTo>
                  <a:lnTo>
                    <a:pt x="68" y="270"/>
                  </a:lnTo>
                  <a:lnTo>
                    <a:pt x="55" y="271"/>
                  </a:lnTo>
                  <a:lnTo>
                    <a:pt x="41" y="272"/>
                  </a:lnTo>
                  <a:lnTo>
                    <a:pt x="27" y="272"/>
                  </a:lnTo>
                  <a:lnTo>
                    <a:pt x="13" y="271"/>
                  </a:lnTo>
                  <a:lnTo>
                    <a:pt x="0" y="269"/>
                  </a:lnTo>
                  <a:lnTo>
                    <a:pt x="2" y="254"/>
                  </a:lnTo>
                  <a:close/>
                  <a:moveTo>
                    <a:pt x="278" y="38"/>
                  </a:moveTo>
                  <a:lnTo>
                    <a:pt x="308" y="0"/>
                  </a:lnTo>
                  <a:lnTo>
                    <a:pt x="320" y="47"/>
                  </a:lnTo>
                  <a:lnTo>
                    <a:pt x="278" y="38"/>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29" name="Freeform 26"/>
            <p:cNvSpPr>
              <a:spLocks/>
            </p:cNvSpPr>
            <p:nvPr/>
          </p:nvSpPr>
          <p:spPr bwMode="auto">
            <a:xfrm>
              <a:off x="2349861" y="5026394"/>
              <a:ext cx="7614487" cy="242887"/>
            </a:xfrm>
            <a:custGeom>
              <a:avLst/>
              <a:gdLst>
                <a:gd name="T0" fmla="*/ 5988050 w 18400"/>
                <a:gd name="T1" fmla="*/ 242887 h 800"/>
                <a:gd name="T2" fmla="*/ 5489154 w 18400"/>
                <a:gd name="T3" fmla="*/ 121444 h 800"/>
                <a:gd name="T4" fmla="*/ 3493246 w 18400"/>
                <a:gd name="T5" fmla="*/ 121444 h 800"/>
                <a:gd name="T6" fmla="*/ 2994025 w 18400"/>
                <a:gd name="T7" fmla="*/ 0 h 800"/>
                <a:gd name="T8" fmla="*/ 2495129 w 18400"/>
                <a:gd name="T9" fmla="*/ 121444 h 800"/>
                <a:gd name="T10" fmla="*/ 499221 w 18400"/>
                <a:gd name="T11" fmla="*/ 121444 h 800"/>
                <a:gd name="T12" fmla="*/ 0 w 18400"/>
                <a:gd name="T13" fmla="*/ 242887 h 8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400" h="800">
                  <a:moveTo>
                    <a:pt x="18400" y="800"/>
                  </a:moveTo>
                  <a:cubicBezTo>
                    <a:pt x="18400" y="580"/>
                    <a:pt x="17714" y="400"/>
                    <a:pt x="16867" y="400"/>
                  </a:cubicBezTo>
                  <a:lnTo>
                    <a:pt x="10734" y="400"/>
                  </a:lnTo>
                  <a:cubicBezTo>
                    <a:pt x="9887" y="400"/>
                    <a:pt x="9200" y="221"/>
                    <a:pt x="9200" y="0"/>
                  </a:cubicBezTo>
                  <a:cubicBezTo>
                    <a:pt x="9200" y="221"/>
                    <a:pt x="8514" y="400"/>
                    <a:pt x="7667" y="400"/>
                  </a:cubicBezTo>
                  <a:lnTo>
                    <a:pt x="1534" y="400"/>
                  </a:lnTo>
                  <a:cubicBezTo>
                    <a:pt x="687" y="400"/>
                    <a:pt x="0" y="580"/>
                    <a:pt x="0" y="800"/>
                  </a:cubicBezTo>
                </a:path>
              </a:pathLst>
            </a:custGeom>
            <a:noFill/>
            <a:ln w="22225" cap="flat">
              <a:solidFill>
                <a:schemeClr val="tx1"/>
              </a:solidFill>
              <a:prstDash val="solid"/>
              <a:round/>
              <a:headEnd/>
              <a:tailEnd/>
            </a:ln>
            <a:extLst>
              <a:ext uri="{909E8E84-426E-40DD-AFC4-6F175D3DCCD1}">
                <a14:hiddenFill xmlns:a14="http://schemas.microsoft.com/office/drawing/2010/main">
                  <a:solidFill>
                    <a:schemeClr val="tx1"/>
                  </a:solidFill>
                </a14:hiddenFill>
              </a:ext>
            </a:extLst>
          </p:spPr>
          <p:txBody>
            <a:bodyPr/>
            <a:lstStyle/>
            <a:p>
              <a:endParaRPr lang="en-US">
                <a:solidFill>
                  <a:schemeClr val="tx1">
                    <a:lumMod val="85000"/>
                    <a:lumOff val="15000"/>
                  </a:schemeClr>
                </a:solidFill>
              </a:endParaRPr>
            </a:p>
          </p:txBody>
        </p:sp>
        <p:sp>
          <p:nvSpPr>
            <p:cNvPr id="30" name="Freeform 27"/>
            <p:cNvSpPr>
              <a:spLocks noEditPoints="1"/>
            </p:cNvSpPr>
            <p:nvPr/>
          </p:nvSpPr>
          <p:spPr bwMode="auto">
            <a:xfrm>
              <a:off x="9024938" y="2454275"/>
              <a:ext cx="425450" cy="317500"/>
            </a:xfrm>
            <a:custGeom>
              <a:avLst/>
              <a:gdLst>
                <a:gd name="T0" fmla="*/ 402374 w 1309"/>
                <a:gd name="T1" fmla="*/ 317500 h 1044"/>
                <a:gd name="T2" fmla="*/ 390348 w 1309"/>
                <a:gd name="T3" fmla="*/ 281918 h 1044"/>
                <a:gd name="T4" fmla="*/ 376047 w 1309"/>
                <a:gd name="T5" fmla="*/ 249377 h 1044"/>
                <a:gd name="T6" fmla="*/ 359146 w 1309"/>
                <a:gd name="T7" fmla="*/ 218661 h 1044"/>
                <a:gd name="T8" fmla="*/ 339970 w 1309"/>
                <a:gd name="T9" fmla="*/ 189770 h 1044"/>
                <a:gd name="T10" fmla="*/ 318519 w 1309"/>
                <a:gd name="T11" fmla="*/ 163312 h 1044"/>
                <a:gd name="T12" fmla="*/ 295442 w 1309"/>
                <a:gd name="T13" fmla="*/ 139286 h 1044"/>
                <a:gd name="T14" fmla="*/ 270416 w 1309"/>
                <a:gd name="T15" fmla="*/ 117694 h 1044"/>
                <a:gd name="T16" fmla="*/ 243764 w 1309"/>
                <a:gd name="T17" fmla="*/ 98534 h 1044"/>
                <a:gd name="T18" fmla="*/ 215813 w 1309"/>
                <a:gd name="T19" fmla="*/ 82112 h 1044"/>
                <a:gd name="T20" fmla="*/ 187211 w 1309"/>
                <a:gd name="T21" fmla="*/ 68427 h 1044"/>
                <a:gd name="T22" fmla="*/ 157309 w 1309"/>
                <a:gd name="T23" fmla="*/ 57783 h 1044"/>
                <a:gd name="T24" fmla="*/ 126757 w 1309"/>
                <a:gd name="T25" fmla="*/ 50180 h 1044"/>
                <a:gd name="T26" fmla="*/ 95881 w 1309"/>
                <a:gd name="T27" fmla="*/ 45922 h 1044"/>
                <a:gd name="T28" fmla="*/ 98156 w 1309"/>
                <a:gd name="T29" fmla="*/ 45922 h 1044"/>
                <a:gd name="T30" fmla="*/ 60779 w 1309"/>
                <a:gd name="T31" fmla="*/ 46530 h 1044"/>
                <a:gd name="T32" fmla="*/ 60129 w 1309"/>
                <a:gd name="T33" fmla="*/ 23721 h 1044"/>
                <a:gd name="T34" fmla="*/ 97506 w 1309"/>
                <a:gd name="T35" fmla="*/ 23113 h 1044"/>
                <a:gd name="T36" fmla="*/ 99781 w 1309"/>
                <a:gd name="T37" fmla="*/ 23417 h 1044"/>
                <a:gd name="T38" fmla="*/ 133258 w 1309"/>
                <a:gd name="T39" fmla="*/ 28283 h 1044"/>
                <a:gd name="T40" fmla="*/ 166085 w 1309"/>
                <a:gd name="T41" fmla="*/ 36494 h 1044"/>
                <a:gd name="T42" fmla="*/ 197937 w 1309"/>
                <a:gd name="T43" fmla="*/ 48051 h 1044"/>
                <a:gd name="T44" fmla="*/ 229138 w 1309"/>
                <a:gd name="T45" fmla="*/ 62648 h 1044"/>
                <a:gd name="T46" fmla="*/ 258715 w 1309"/>
                <a:gd name="T47" fmla="*/ 80287 h 1044"/>
                <a:gd name="T48" fmla="*/ 286667 w 1309"/>
                <a:gd name="T49" fmla="*/ 100663 h 1044"/>
                <a:gd name="T50" fmla="*/ 313318 w 1309"/>
                <a:gd name="T51" fmla="*/ 123776 h 1044"/>
                <a:gd name="T52" fmla="*/ 338020 w 1309"/>
                <a:gd name="T53" fmla="*/ 149626 h 1044"/>
                <a:gd name="T54" fmla="*/ 360771 w 1309"/>
                <a:gd name="T55" fmla="*/ 177909 h 1044"/>
                <a:gd name="T56" fmla="*/ 380922 w 1309"/>
                <a:gd name="T57" fmla="*/ 208017 h 1044"/>
                <a:gd name="T58" fmla="*/ 398798 w 1309"/>
                <a:gd name="T59" fmla="*/ 240558 h 1044"/>
                <a:gd name="T60" fmla="*/ 413749 w 1309"/>
                <a:gd name="T61" fmla="*/ 275227 h 1044"/>
                <a:gd name="T62" fmla="*/ 425450 w 1309"/>
                <a:gd name="T63" fmla="*/ 310505 h 1044"/>
                <a:gd name="T64" fmla="*/ 402374 w 1309"/>
                <a:gd name="T65" fmla="*/ 317500 h 1044"/>
                <a:gd name="T66" fmla="*/ 77030 w 1309"/>
                <a:gd name="T67" fmla="*/ 67818 h 1044"/>
                <a:gd name="T68" fmla="*/ 0 w 1309"/>
                <a:gd name="T69" fmla="*/ 42273 h 1044"/>
                <a:gd name="T70" fmla="*/ 67929 w 1309"/>
                <a:gd name="T71" fmla="*/ 0 h 1044"/>
                <a:gd name="T72" fmla="*/ 77030 w 1309"/>
                <a:gd name="T73" fmla="*/ 67818 h 104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1309" h="1044">
                  <a:moveTo>
                    <a:pt x="1238" y="1044"/>
                  </a:moveTo>
                  <a:lnTo>
                    <a:pt x="1201" y="927"/>
                  </a:lnTo>
                  <a:lnTo>
                    <a:pt x="1157" y="820"/>
                  </a:lnTo>
                  <a:lnTo>
                    <a:pt x="1105" y="719"/>
                  </a:lnTo>
                  <a:lnTo>
                    <a:pt x="1046" y="624"/>
                  </a:lnTo>
                  <a:lnTo>
                    <a:pt x="980" y="537"/>
                  </a:lnTo>
                  <a:lnTo>
                    <a:pt x="909" y="458"/>
                  </a:lnTo>
                  <a:lnTo>
                    <a:pt x="832" y="387"/>
                  </a:lnTo>
                  <a:lnTo>
                    <a:pt x="750" y="324"/>
                  </a:lnTo>
                  <a:lnTo>
                    <a:pt x="664" y="270"/>
                  </a:lnTo>
                  <a:lnTo>
                    <a:pt x="576" y="225"/>
                  </a:lnTo>
                  <a:lnTo>
                    <a:pt x="484" y="190"/>
                  </a:lnTo>
                  <a:lnTo>
                    <a:pt x="390" y="165"/>
                  </a:lnTo>
                  <a:lnTo>
                    <a:pt x="295" y="151"/>
                  </a:lnTo>
                  <a:lnTo>
                    <a:pt x="302" y="151"/>
                  </a:lnTo>
                  <a:lnTo>
                    <a:pt x="187" y="153"/>
                  </a:lnTo>
                  <a:lnTo>
                    <a:pt x="185" y="78"/>
                  </a:lnTo>
                  <a:lnTo>
                    <a:pt x="300" y="76"/>
                  </a:lnTo>
                  <a:cubicBezTo>
                    <a:pt x="302" y="76"/>
                    <a:pt x="305" y="77"/>
                    <a:pt x="307" y="77"/>
                  </a:cubicBezTo>
                  <a:lnTo>
                    <a:pt x="410" y="93"/>
                  </a:lnTo>
                  <a:lnTo>
                    <a:pt x="511" y="120"/>
                  </a:lnTo>
                  <a:lnTo>
                    <a:pt x="609" y="158"/>
                  </a:lnTo>
                  <a:lnTo>
                    <a:pt x="705" y="206"/>
                  </a:lnTo>
                  <a:lnTo>
                    <a:pt x="796" y="264"/>
                  </a:lnTo>
                  <a:lnTo>
                    <a:pt x="882" y="331"/>
                  </a:lnTo>
                  <a:lnTo>
                    <a:pt x="964" y="407"/>
                  </a:lnTo>
                  <a:lnTo>
                    <a:pt x="1040" y="492"/>
                  </a:lnTo>
                  <a:lnTo>
                    <a:pt x="1110" y="585"/>
                  </a:lnTo>
                  <a:lnTo>
                    <a:pt x="1172" y="684"/>
                  </a:lnTo>
                  <a:lnTo>
                    <a:pt x="1227" y="791"/>
                  </a:lnTo>
                  <a:lnTo>
                    <a:pt x="1273" y="905"/>
                  </a:lnTo>
                  <a:lnTo>
                    <a:pt x="1309" y="1021"/>
                  </a:lnTo>
                  <a:lnTo>
                    <a:pt x="1238" y="1044"/>
                  </a:lnTo>
                  <a:close/>
                  <a:moveTo>
                    <a:pt x="237" y="223"/>
                  </a:moveTo>
                  <a:lnTo>
                    <a:pt x="0" y="139"/>
                  </a:lnTo>
                  <a:lnTo>
                    <a:pt x="209" y="0"/>
                  </a:lnTo>
                  <a:lnTo>
                    <a:pt x="237" y="223"/>
                  </a:lnTo>
                  <a:close/>
                </a:path>
              </a:pathLst>
            </a:custGeom>
            <a:solidFill>
              <a:schemeClr val="tx1"/>
            </a:solidFill>
            <a:ln w="3175" cap="flat">
              <a:solidFill>
                <a:schemeClr val="tx1"/>
              </a:solidFill>
              <a:prstDash val="solid"/>
              <a:bevel/>
              <a:headEnd/>
              <a:tailEnd/>
            </a:ln>
          </p:spPr>
          <p:txBody>
            <a:bodyPr/>
            <a:lstStyle/>
            <a:p>
              <a:endParaRPr lang="en-US">
                <a:solidFill>
                  <a:schemeClr val="tx1">
                    <a:lumMod val="85000"/>
                    <a:lumOff val="15000"/>
                  </a:schemeClr>
                </a:solidFill>
              </a:endParaRPr>
            </a:p>
          </p:txBody>
        </p:sp>
        <p:sp>
          <p:nvSpPr>
            <p:cNvPr id="31" name="Rectangle 28"/>
            <p:cNvSpPr>
              <a:spLocks noChangeArrowheads="1"/>
            </p:cNvSpPr>
            <p:nvPr/>
          </p:nvSpPr>
          <p:spPr bwMode="auto">
            <a:xfrm>
              <a:off x="9812216" y="2270125"/>
              <a:ext cx="100468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r" eaLnBrk="1" hangingPunct="1">
                <a:spcBef>
                  <a:spcPct val="0"/>
                </a:spcBef>
              </a:pPr>
              <a:r>
                <a:rPr lang="en-US" altLang="en-US" sz="1100" b="0" dirty="0">
                  <a:solidFill>
                    <a:schemeClr val="tx1">
                      <a:lumMod val="85000"/>
                      <a:lumOff val="15000"/>
                    </a:schemeClr>
                  </a:solidFill>
                  <a:latin typeface="Arial" panose="020B0604020202020204" pitchFamily="34" charset="0"/>
                </a:rPr>
                <a:t>We will be a Trusted Financial Steward</a:t>
              </a:r>
            </a:p>
          </p:txBody>
        </p:sp>
        <p:sp>
          <p:nvSpPr>
            <p:cNvPr id="32" name="Oval 30"/>
            <p:cNvSpPr>
              <a:spLocks noChangeArrowheads="1"/>
            </p:cNvSpPr>
            <p:nvPr/>
          </p:nvSpPr>
          <p:spPr bwMode="auto">
            <a:xfrm>
              <a:off x="6329446" y="5370077"/>
              <a:ext cx="1677046" cy="6651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Provide a Work Environment Consistent with Our Values</a:t>
              </a:r>
            </a:p>
          </p:txBody>
        </p:sp>
        <p:sp>
          <p:nvSpPr>
            <p:cNvPr id="33" name="Oval 31"/>
            <p:cNvSpPr>
              <a:spLocks noChangeArrowheads="1"/>
            </p:cNvSpPr>
            <p:nvPr/>
          </p:nvSpPr>
          <p:spPr bwMode="auto">
            <a:xfrm>
              <a:off x="4339659" y="5355061"/>
              <a:ext cx="1677046" cy="6651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Create and Manage a Customer-Focused Culture</a:t>
              </a:r>
            </a:p>
          </p:txBody>
        </p:sp>
        <p:sp>
          <p:nvSpPr>
            <p:cNvPr id="34" name="Oval 32"/>
            <p:cNvSpPr>
              <a:spLocks noChangeArrowheads="1"/>
            </p:cNvSpPr>
            <p:nvPr/>
          </p:nvSpPr>
          <p:spPr bwMode="auto">
            <a:xfrm>
              <a:off x="2349870" y="5350768"/>
              <a:ext cx="1798269" cy="6651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Deliver the Knowledge and Skills to Meet Customer Commitments</a:t>
              </a:r>
            </a:p>
          </p:txBody>
        </p:sp>
        <p:sp>
          <p:nvSpPr>
            <p:cNvPr id="35" name="Oval 33"/>
            <p:cNvSpPr>
              <a:spLocks noChangeArrowheads="1"/>
            </p:cNvSpPr>
            <p:nvPr/>
          </p:nvSpPr>
          <p:spPr bwMode="auto">
            <a:xfrm>
              <a:off x="7524751" y="4229101"/>
              <a:ext cx="1693863" cy="5762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Implement Revised Business Processes</a:t>
              </a:r>
            </a:p>
          </p:txBody>
        </p:sp>
        <p:sp>
          <p:nvSpPr>
            <p:cNvPr id="36" name="Oval 34"/>
            <p:cNvSpPr>
              <a:spLocks noChangeArrowheads="1"/>
            </p:cNvSpPr>
            <p:nvPr/>
          </p:nvSpPr>
          <p:spPr bwMode="auto">
            <a:xfrm>
              <a:off x="8319235" y="5409506"/>
              <a:ext cx="1633022" cy="631825"/>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Implement a Best Value Enterprise IT Environment</a:t>
              </a:r>
            </a:p>
          </p:txBody>
        </p:sp>
        <p:sp>
          <p:nvSpPr>
            <p:cNvPr id="37" name="Oval 35"/>
            <p:cNvSpPr>
              <a:spLocks noChangeArrowheads="1"/>
            </p:cNvSpPr>
            <p:nvPr/>
          </p:nvSpPr>
          <p:spPr bwMode="auto">
            <a:xfrm>
              <a:off x="5162551" y="3717257"/>
              <a:ext cx="1884363" cy="5762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Implement Perfect Order Fulfillment</a:t>
              </a:r>
            </a:p>
          </p:txBody>
        </p:sp>
        <p:sp>
          <p:nvSpPr>
            <p:cNvPr id="38" name="Oval 36"/>
            <p:cNvSpPr>
              <a:spLocks noChangeArrowheads="1"/>
            </p:cNvSpPr>
            <p:nvPr/>
          </p:nvSpPr>
          <p:spPr bwMode="auto">
            <a:xfrm>
              <a:off x="2667001" y="4229101"/>
              <a:ext cx="1884363" cy="57626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Implement Strategic Material Sourcing</a:t>
              </a:r>
            </a:p>
          </p:txBody>
        </p:sp>
        <p:sp>
          <p:nvSpPr>
            <p:cNvPr id="42" name="Oval 40"/>
            <p:cNvSpPr>
              <a:spLocks noChangeArrowheads="1"/>
            </p:cNvSpPr>
            <p:nvPr/>
          </p:nvSpPr>
          <p:spPr bwMode="auto">
            <a:xfrm>
              <a:off x="8799513" y="2749551"/>
              <a:ext cx="1300162" cy="62071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Minimize Total Supply Chain Costs</a:t>
              </a:r>
            </a:p>
          </p:txBody>
        </p:sp>
        <p:sp>
          <p:nvSpPr>
            <p:cNvPr id="43" name="Oval 41"/>
            <p:cNvSpPr>
              <a:spLocks noChangeArrowheads="1"/>
            </p:cNvSpPr>
            <p:nvPr/>
          </p:nvSpPr>
          <p:spPr bwMode="auto">
            <a:xfrm>
              <a:off x="6771130" y="2749551"/>
              <a:ext cx="1260034" cy="62071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Resource Operational Plans</a:t>
              </a:r>
            </a:p>
          </p:txBody>
        </p:sp>
        <p:sp>
          <p:nvSpPr>
            <p:cNvPr id="44" name="Oval 42"/>
            <p:cNvSpPr>
              <a:spLocks noChangeArrowheads="1"/>
            </p:cNvSpPr>
            <p:nvPr/>
          </p:nvSpPr>
          <p:spPr bwMode="auto">
            <a:xfrm>
              <a:off x="7707313" y="2190751"/>
              <a:ext cx="1300162" cy="671513"/>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Promote Confidence in Financial Stewardship</a:t>
              </a:r>
            </a:p>
          </p:txBody>
        </p:sp>
        <p:sp>
          <p:nvSpPr>
            <p:cNvPr id="45" name="Oval 43"/>
            <p:cNvSpPr>
              <a:spLocks noChangeArrowheads="1"/>
            </p:cNvSpPr>
            <p:nvPr/>
          </p:nvSpPr>
          <p:spPr bwMode="auto">
            <a:xfrm>
              <a:off x="5047142" y="1172183"/>
              <a:ext cx="2046287" cy="609600"/>
            </a:xfrm>
            <a:prstGeom prst="ellipse">
              <a:avLst/>
            </a:prstGeom>
            <a:solidFill>
              <a:srgbClr val="D3D6E3"/>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100" b="0" dirty="0">
                  <a:solidFill>
                    <a:schemeClr val="tx1">
                      <a:lumMod val="85000"/>
                      <a:lumOff val="15000"/>
                    </a:schemeClr>
                  </a:solidFill>
                  <a:latin typeface="Arial" panose="020B0604020202020204" pitchFamily="34" charset="0"/>
                </a:rPr>
                <a:t>Best Value Solutions for America’s War Fighters</a:t>
              </a:r>
            </a:p>
          </p:txBody>
        </p:sp>
        <p:sp>
          <p:nvSpPr>
            <p:cNvPr id="46" name="Rectangle 44"/>
            <p:cNvSpPr>
              <a:spLocks noChangeArrowheads="1"/>
            </p:cNvSpPr>
            <p:nvPr/>
          </p:nvSpPr>
          <p:spPr bwMode="auto">
            <a:xfrm>
              <a:off x="7748588" y="3625850"/>
              <a:ext cx="787400" cy="198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300" b="0" i="1" u="sng">
                  <a:solidFill>
                    <a:schemeClr val="tx1">
                      <a:lumMod val="85000"/>
                      <a:lumOff val="15000"/>
                    </a:schemeClr>
                  </a:solidFill>
                  <a:latin typeface="Arial" panose="020B0604020202020204" pitchFamily="34" charset="0"/>
                </a:rPr>
                <a:t>OPERATE</a:t>
              </a:r>
              <a:endParaRPr lang="en-US" altLang="en-US" sz="2000" b="0" u="sng">
                <a:solidFill>
                  <a:schemeClr val="tx1">
                    <a:lumMod val="85000"/>
                    <a:lumOff val="15000"/>
                  </a:schemeClr>
                </a:solidFill>
                <a:latin typeface="Arial" panose="020B0604020202020204" pitchFamily="34" charset="0"/>
              </a:endParaRPr>
            </a:p>
          </p:txBody>
        </p:sp>
        <p:sp>
          <p:nvSpPr>
            <p:cNvPr id="47" name="Rectangle 45"/>
            <p:cNvSpPr>
              <a:spLocks noChangeArrowheads="1"/>
            </p:cNvSpPr>
            <p:nvPr/>
          </p:nvSpPr>
          <p:spPr bwMode="auto">
            <a:xfrm>
              <a:off x="1538288" y="3562351"/>
              <a:ext cx="9144000" cy="42863"/>
            </a:xfrm>
            <a:prstGeom prst="rect">
              <a:avLst/>
            </a:prstGeom>
            <a:solidFill>
              <a:srgbClr val="C0C0C0"/>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sp>
          <p:nvSpPr>
            <p:cNvPr id="48" name="Rectangle 46"/>
            <p:cNvSpPr>
              <a:spLocks noChangeArrowheads="1"/>
            </p:cNvSpPr>
            <p:nvPr/>
          </p:nvSpPr>
          <p:spPr bwMode="auto">
            <a:xfrm>
              <a:off x="1538288" y="4881563"/>
              <a:ext cx="9144000" cy="42862"/>
            </a:xfrm>
            <a:prstGeom prst="rect">
              <a:avLst/>
            </a:prstGeom>
            <a:solidFill>
              <a:srgbClr val="C0C0C0"/>
            </a:soli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endParaRPr lang="en-US" altLang="en-US">
                <a:solidFill>
                  <a:schemeClr val="tx1">
                    <a:lumMod val="85000"/>
                    <a:lumOff val="15000"/>
                  </a:schemeClr>
                </a:solidFill>
              </a:endParaRPr>
            </a:p>
          </p:txBody>
        </p:sp>
      </p:grpSp>
      <p:sp>
        <p:nvSpPr>
          <p:cNvPr id="50" name="Text Box 26">
            <a:extLst>
              <a:ext uri="{FF2B5EF4-FFF2-40B4-BE49-F238E27FC236}">
                <a16:creationId xmlns:a16="http://schemas.microsoft.com/office/drawing/2014/main" id="{503A0B26-B13C-9A4E-81F6-CDA9C86F310B}"/>
              </a:ext>
            </a:extLst>
          </p:cNvPr>
          <p:cNvSpPr txBox="1">
            <a:spLocks noChangeArrowheads="1"/>
          </p:cNvSpPr>
          <p:nvPr/>
        </p:nvSpPr>
        <p:spPr bwMode="auto">
          <a:xfrm>
            <a:off x="1559714" y="2032537"/>
            <a:ext cx="5101036" cy="184132"/>
          </a:xfrm>
          <a:prstGeom prst="rect">
            <a:avLst/>
          </a:prstGeom>
          <a:noFill/>
          <a:ln w="12700">
            <a:noFill/>
            <a:miter lim="800000"/>
            <a:headEnd/>
            <a:tailEnd/>
          </a:ln>
          <a:effec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90000"/>
              </a:lnSpc>
              <a:spcBef>
                <a:spcPct val="0"/>
              </a:spcBef>
            </a:pPr>
            <a:r>
              <a:rPr lang="en-US" altLang="en-US" sz="1050" dirty="0"/>
              <a:t>Segment:  Defense/Armed Forces Organizations</a:t>
            </a:r>
          </a:p>
        </p:txBody>
      </p:sp>
      <p:sp>
        <p:nvSpPr>
          <p:cNvPr id="51" name="Text Box 26">
            <a:extLst>
              <a:ext uri="{FF2B5EF4-FFF2-40B4-BE49-F238E27FC236}">
                <a16:creationId xmlns:a16="http://schemas.microsoft.com/office/drawing/2014/main" id="{CD3BBE76-2520-0247-B04C-A01813DBA475}"/>
              </a:ext>
            </a:extLst>
          </p:cNvPr>
          <p:cNvSpPr txBox="1">
            <a:spLocks noChangeArrowheads="1"/>
          </p:cNvSpPr>
          <p:nvPr/>
        </p:nvSpPr>
        <p:spPr bwMode="auto">
          <a:xfrm>
            <a:off x="1571700" y="3131466"/>
            <a:ext cx="5087798" cy="393155"/>
          </a:xfrm>
          <a:prstGeom prst="rect">
            <a:avLst/>
          </a:prstGeom>
          <a:noFill/>
          <a:ln w="12700">
            <a:noFill/>
            <a:miter lim="800000"/>
            <a:headEnd/>
            <a:tailEnd/>
          </a:ln>
          <a:effectLst/>
        </p:spPr>
        <p:txBody>
          <a:bodyPr lIns="64008" rIns="45720"/>
          <a:lstStyle>
            <a:lvl1pPr marL="114300" indent="-11430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6350" indent="-6350">
              <a:lnSpc>
                <a:spcPct val="90000"/>
              </a:lnSpc>
              <a:spcBef>
                <a:spcPct val="0"/>
              </a:spcBef>
            </a:pPr>
            <a:r>
              <a:rPr lang="en-US" altLang="en-US" sz="1050" dirty="0"/>
              <a:t>Value Proposition:  </a:t>
            </a:r>
          </a:p>
          <a:p>
            <a:pPr marL="6350" indent="-6350">
              <a:lnSpc>
                <a:spcPct val="90000"/>
              </a:lnSpc>
              <a:spcBef>
                <a:spcPct val="0"/>
              </a:spcBef>
            </a:pPr>
            <a:r>
              <a:rPr lang="en-US" altLang="en-US" sz="1050" dirty="0"/>
              <a:t>Honor Agreements;  Easy to do Business; </a:t>
            </a:r>
            <a:r>
              <a:rPr lang="en-US" altLang="en-US" sz="1050" dirty="0">
                <a:solidFill>
                  <a:schemeClr val="tx1">
                    <a:lumMod val="85000"/>
                    <a:lumOff val="15000"/>
                  </a:schemeClr>
                </a:solidFill>
                <a:latin typeface="Arial" panose="020B0604020202020204" pitchFamily="34" charset="0"/>
              </a:rPr>
              <a:t>Seamless support</a:t>
            </a:r>
            <a:endParaRPr lang="en-US" altLang="en-US" sz="1050" dirty="0"/>
          </a:p>
        </p:txBody>
      </p:sp>
      <p:sp>
        <p:nvSpPr>
          <p:cNvPr id="52" name="Oval 37">
            <a:extLst>
              <a:ext uri="{FF2B5EF4-FFF2-40B4-BE49-F238E27FC236}">
                <a16:creationId xmlns:a16="http://schemas.microsoft.com/office/drawing/2014/main" id="{098ADAAE-3FB6-664F-8D85-D85191A7A315}"/>
              </a:ext>
            </a:extLst>
          </p:cNvPr>
          <p:cNvSpPr>
            <a:spLocks noChangeArrowheads="1"/>
          </p:cNvSpPr>
          <p:nvPr/>
        </p:nvSpPr>
        <p:spPr bwMode="auto">
          <a:xfrm>
            <a:off x="3523049" y="2434969"/>
            <a:ext cx="1424390" cy="532492"/>
          </a:xfrm>
          <a:prstGeom prst="ellipse">
            <a:avLst/>
          </a:prstGeom>
          <a:solidFill>
            <a:srgbClr val="D3D6E3"/>
          </a:solidFill>
          <a:ln w="12700" algn="ctr">
            <a:solidFill>
              <a:schemeClr val="tx1"/>
            </a:solidFill>
            <a:round/>
            <a:headEnd/>
            <a:tailEnd/>
          </a:ln>
          <a:effectLst/>
        </p:spPr>
        <p:txBody>
          <a:bodyPr lIns="0" tIns="50800" rIns="0" bIns="50800" anchor="ctr"/>
          <a:lstStyle>
            <a:lvl1pPr defTabSz="1106488">
              <a:spcBef>
                <a:spcPct val="35000"/>
              </a:spcBef>
              <a:defRPr sz="1600" b="1">
                <a:solidFill>
                  <a:schemeClr val="tx1"/>
                </a:solidFill>
                <a:latin typeface="Arial Narrow" panose="020B0606020202030204" pitchFamily="34" charset="0"/>
              </a:defRPr>
            </a:lvl1pPr>
            <a:lvl2pPr marL="754063" indent="-250825" defTabSz="1106488">
              <a:spcBef>
                <a:spcPct val="35000"/>
              </a:spcBef>
              <a:defRPr sz="1600" b="1">
                <a:solidFill>
                  <a:schemeClr val="tx1"/>
                </a:solidFill>
                <a:latin typeface="Arial Narrow" panose="020B0606020202030204" pitchFamily="34" charset="0"/>
              </a:defRPr>
            </a:lvl2pPr>
            <a:lvl3pPr marL="1257300" indent="-250825" defTabSz="1106488">
              <a:spcBef>
                <a:spcPct val="35000"/>
              </a:spcBef>
              <a:defRPr sz="1600" b="1">
                <a:solidFill>
                  <a:schemeClr val="tx1"/>
                </a:solidFill>
                <a:latin typeface="Arial Narrow" panose="020B0606020202030204" pitchFamily="34" charset="0"/>
              </a:defRPr>
            </a:lvl3pPr>
            <a:lvl4pPr marL="1697038" indent="-188913" defTabSz="1106488">
              <a:spcBef>
                <a:spcPct val="35000"/>
              </a:spcBef>
              <a:defRPr sz="1600" b="1">
                <a:solidFill>
                  <a:schemeClr val="tx1"/>
                </a:solidFill>
                <a:latin typeface="Arial Narrow" panose="020B0606020202030204" pitchFamily="34" charset="0"/>
              </a:defRPr>
            </a:lvl4pPr>
            <a:lvl5pPr marL="2200275" indent="-188913" defTabSz="1106488">
              <a:spcBef>
                <a:spcPct val="35000"/>
              </a:spcBef>
              <a:defRPr sz="1600" b="1">
                <a:solidFill>
                  <a:schemeClr val="tx1"/>
                </a:solidFill>
                <a:latin typeface="Arial Narrow" panose="020B0606020202030204" pitchFamily="34" charset="0"/>
              </a:defRPr>
            </a:lvl5pPr>
            <a:lvl6pPr marL="2657475" indent="-188913" defTabSz="1106488" eaLnBrk="0" fontAlgn="base" hangingPunct="0">
              <a:spcBef>
                <a:spcPct val="35000"/>
              </a:spcBef>
              <a:spcAft>
                <a:spcPct val="0"/>
              </a:spcAft>
              <a:defRPr sz="1600" b="1">
                <a:solidFill>
                  <a:schemeClr val="tx1"/>
                </a:solidFill>
                <a:latin typeface="Arial Narrow" panose="020B0606020202030204" pitchFamily="34" charset="0"/>
              </a:defRPr>
            </a:lvl6pPr>
            <a:lvl7pPr marL="3114675" indent="-188913" defTabSz="1106488" eaLnBrk="0" fontAlgn="base" hangingPunct="0">
              <a:spcBef>
                <a:spcPct val="35000"/>
              </a:spcBef>
              <a:spcAft>
                <a:spcPct val="0"/>
              </a:spcAft>
              <a:defRPr sz="1600" b="1">
                <a:solidFill>
                  <a:schemeClr val="tx1"/>
                </a:solidFill>
                <a:latin typeface="Arial Narrow" panose="020B0606020202030204" pitchFamily="34" charset="0"/>
              </a:defRPr>
            </a:lvl7pPr>
            <a:lvl8pPr marL="3571875" indent="-188913" defTabSz="1106488" eaLnBrk="0" fontAlgn="base" hangingPunct="0">
              <a:spcBef>
                <a:spcPct val="35000"/>
              </a:spcBef>
              <a:spcAft>
                <a:spcPct val="0"/>
              </a:spcAft>
              <a:defRPr sz="1600" b="1">
                <a:solidFill>
                  <a:schemeClr val="tx1"/>
                </a:solidFill>
                <a:latin typeface="Arial Narrow" panose="020B0606020202030204" pitchFamily="34" charset="0"/>
              </a:defRPr>
            </a:lvl8pPr>
            <a:lvl9pPr marL="4029075" indent="-188913" defTabSz="1106488"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000" b="0" dirty="0">
                <a:solidFill>
                  <a:schemeClr val="tx1">
                    <a:lumMod val="85000"/>
                    <a:lumOff val="15000"/>
                  </a:schemeClr>
                </a:solidFill>
                <a:latin typeface="Arial" panose="020B0604020202020204" pitchFamily="34" charset="0"/>
              </a:rPr>
              <a:t>Provide Material Right Time – Every Time</a:t>
            </a:r>
          </a:p>
        </p:txBody>
      </p:sp>
      <p:sp>
        <p:nvSpPr>
          <p:cNvPr id="54" name="Rectangle 8">
            <a:extLst>
              <a:ext uri="{FF2B5EF4-FFF2-40B4-BE49-F238E27FC236}">
                <a16:creationId xmlns:a16="http://schemas.microsoft.com/office/drawing/2014/main" id="{15790788-79C5-EB43-BB66-70203666DEA7}"/>
              </a:ext>
            </a:extLst>
          </p:cNvPr>
          <p:cNvSpPr>
            <a:spLocks noChangeArrowheads="1"/>
          </p:cNvSpPr>
          <p:nvPr/>
        </p:nvSpPr>
        <p:spPr bwMode="auto">
          <a:xfrm>
            <a:off x="521450" y="2289342"/>
            <a:ext cx="956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eaLnBrk="1" hangingPunct="1">
              <a:spcBef>
                <a:spcPct val="0"/>
              </a:spcBef>
            </a:pPr>
            <a:r>
              <a:rPr lang="en-US" altLang="en-US" sz="1100" b="0" dirty="0">
                <a:solidFill>
                  <a:schemeClr val="tx1">
                    <a:lumMod val="85000"/>
                    <a:lumOff val="15000"/>
                  </a:schemeClr>
                </a:solidFill>
                <a:latin typeface="Arial" panose="020B0604020202020204" pitchFamily="34" charset="0"/>
              </a:rPr>
              <a:t>We will be customer driven</a:t>
            </a:r>
          </a:p>
        </p:txBody>
      </p:sp>
      <p:sp>
        <p:nvSpPr>
          <p:cNvPr id="55" name="Rectangle 54">
            <a:extLst>
              <a:ext uri="{FF2B5EF4-FFF2-40B4-BE49-F238E27FC236}">
                <a16:creationId xmlns:a16="http://schemas.microsoft.com/office/drawing/2014/main" id="{5EFE9A68-D4F5-3048-B34A-C747C5784BEB}"/>
              </a:ext>
            </a:extLst>
          </p:cNvPr>
          <p:cNvSpPr/>
          <p:nvPr/>
        </p:nvSpPr>
        <p:spPr>
          <a:xfrm>
            <a:off x="1606458" y="2028264"/>
            <a:ext cx="5054292" cy="150656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45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4087761" y="6406216"/>
            <a:ext cx="5135941" cy="365125"/>
          </a:xfrm>
        </p:spPr>
        <p:txBody>
          <a:bodyPr/>
          <a:lstStyle/>
          <a:p>
            <a:r>
              <a:rPr lang="en-US"/>
              <a:t>©2018 ESM Software LLC -  All rights reserved</a:t>
            </a:r>
            <a:endParaRPr lang="en-US" dirty="0"/>
          </a:p>
        </p:txBody>
      </p:sp>
      <p:sp>
        <p:nvSpPr>
          <p:cNvPr id="3" name="Slide Number Placeholder 2"/>
          <p:cNvSpPr>
            <a:spLocks noGrp="1"/>
          </p:cNvSpPr>
          <p:nvPr>
            <p:ph type="sldNum" sz="quarter" idx="12"/>
          </p:nvPr>
        </p:nvSpPr>
        <p:spPr>
          <a:xfrm>
            <a:off x="8737600" y="6351469"/>
            <a:ext cx="2743200" cy="365125"/>
          </a:xfrm>
        </p:spPr>
        <p:txBody>
          <a:bodyPr/>
          <a:lstStyle/>
          <a:p>
            <a:fld id="{CE00E59A-9AC5-48BD-B0F5-6CA464842243}" type="slidenum">
              <a:rPr lang="en-US" smtClean="0"/>
              <a:t>8</a:t>
            </a:fld>
            <a:endParaRPr lang="en-US"/>
          </a:p>
        </p:txBody>
      </p:sp>
      <p:sp>
        <p:nvSpPr>
          <p:cNvPr id="4" name="Content Placeholder 3"/>
          <p:cNvSpPr>
            <a:spLocks noGrp="1"/>
          </p:cNvSpPr>
          <p:nvPr>
            <p:ph sz="quarter" idx="13"/>
          </p:nvPr>
        </p:nvSpPr>
        <p:spPr/>
        <p:txBody>
          <a:bodyPr/>
          <a:lstStyle/>
          <a:p>
            <a:r>
              <a:rPr lang="en-US" altLang="en-US" dirty="0"/>
              <a:t>Business Banking Division Strategy Map Example </a:t>
            </a:r>
            <a:endParaRPr lang="en-US" dirty="0"/>
          </a:p>
        </p:txBody>
      </p:sp>
      <p:sp>
        <p:nvSpPr>
          <p:cNvPr id="6" name="Rectangle 4"/>
          <p:cNvSpPr>
            <a:spLocks noChangeAspect="1" noChangeArrowheads="1"/>
          </p:cNvSpPr>
          <p:nvPr/>
        </p:nvSpPr>
        <p:spPr bwMode="auto">
          <a:xfrm>
            <a:off x="4701712" y="3314979"/>
            <a:ext cx="3283277" cy="2283494"/>
          </a:xfrm>
          <a:prstGeom prst="rect">
            <a:avLst/>
          </a:prstGeom>
          <a:noFill/>
          <a:ln w="12700">
            <a:solidFill>
              <a:srgbClr val="000099"/>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000" b="0">
              <a:latin typeface="Arial" panose="020B0604020202020204" pitchFamily="34" charset="0"/>
            </a:endParaRPr>
          </a:p>
        </p:txBody>
      </p:sp>
      <p:sp>
        <p:nvSpPr>
          <p:cNvPr id="7" name="Rectangle 5"/>
          <p:cNvSpPr>
            <a:spLocks noChangeAspect="1" noChangeArrowheads="1"/>
          </p:cNvSpPr>
          <p:nvPr/>
        </p:nvSpPr>
        <p:spPr bwMode="auto">
          <a:xfrm>
            <a:off x="1194531" y="3344023"/>
            <a:ext cx="3423960" cy="2252915"/>
          </a:xfrm>
          <a:prstGeom prst="rect">
            <a:avLst/>
          </a:prstGeom>
          <a:noFill/>
          <a:ln w="12700">
            <a:solidFill>
              <a:srgbClr val="000099"/>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000">
              <a:latin typeface="Arial" panose="020B0604020202020204" pitchFamily="34" charset="0"/>
            </a:endParaRPr>
          </a:p>
        </p:txBody>
      </p:sp>
      <p:sp>
        <p:nvSpPr>
          <p:cNvPr id="8" name="Rectangle 6"/>
          <p:cNvSpPr>
            <a:spLocks noChangeAspect="1" noChangeArrowheads="1"/>
          </p:cNvSpPr>
          <p:nvPr/>
        </p:nvSpPr>
        <p:spPr bwMode="auto">
          <a:xfrm>
            <a:off x="8057499" y="3353593"/>
            <a:ext cx="3455664" cy="2252915"/>
          </a:xfrm>
          <a:prstGeom prst="rect">
            <a:avLst/>
          </a:prstGeom>
          <a:noFill/>
          <a:ln w="12700">
            <a:solidFill>
              <a:srgbClr val="000099"/>
            </a:solidFill>
            <a:miter lim="800000"/>
            <a:headEnd/>
            <a:tailEnd/>
          </a:ln>
          <a:effectLst/>
        </p:spPr>
        <p:txBody>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endParaRPr lang="en-US" altLang="en-US" sz="1000" b="0">
              <a:latin typeface="Arial" panose="020B0604020202020204" pitchFamily="34" charset="0"/>
            </a:endParaRPr>
          </a:p>
        </p:txBody>
      </p:sp>
      <p:sp>
        <p:nvSpPr>
          <p:cNvPr id="9" name="Line 7"/>
          <p:cNvSpPr>
            <a:spLocks noChangeShapeType="1"/>
          </p:cNvSpPr>
          <p:nvPr/>
        </p:nvSpPr>
        <p:spPr bwMode="auto">
          <a:xfrm flipH="1">
            <a:off x="786350" y="1977596"/>
            <a:ext cx="10842541" cy="1490"/>
          </a:xfrm>
          <a:prstGeom prst="line">
            <a:avLst/>
          </a:prstGeom>
          <a:noFill/>
          <a:ln w="12700">
            <a:solidFill>
              <a:schemeClr val="accent6">
                <a:lumMod val="60000"/>
                <a:lumOff val="40000"/>
              </a:schemeClr>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1" name="Rectangle 9"/>
          <p:cNvSpPr>
            <a:spLocks noChangeAspect="1" noChangeArrowheads="1"/>
          </p:cNvSpPr>
          <p:nvPr/>
        </p:nvSpPr>
        <p:spPr bwMode="auto">
          <a:xfrm rot="16208022">
            <a:off x="426016" y="5980857"/>
            <a:ext cx="817987" cy="5706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900" i="1" dirty="0">
                <a:latin typeface="Arial" panose="020B0604020202020204" pitchFamily="34" charset="0"/>
              </a:rPr>
              <a:t>Talent &amp; Technology</a:t>
            </a:r>
          </a:p>
        </p:txBody>
      </p:sp>
      <p:sp>
        <p:nvSpPr>
          <p:cNvPr id="12" name="Rectangle 10"/>
          <p:cNvSpPr>
            <a:spLocks noChangeArrowheads="1"/>
          </p:cNvSpPr>
          <p:nvPr/>
        </p:nvSpPr>
        <p:spPr bwMode="auto">
          <a:xfrm>
            <a:off x="1172075" y="5828884"/>
            <a:ext cx="10376898" cy="846333"/>
          </a:xfrm>
          <a:prstGeom prst="rect">
            <a:avLst/>
          </a:prstGeom>
          <a:solidFill>
            <a:schemeClr val="bg1">
              <a:lumMod val="85000"/>
            </a:schemeClr>
          </a:solidFill>
          <a:ln w="952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endParaRPr lang="en-US" altLang="en-US" sz="900" b="0">
              <a:latin typeface="Arial" panose="020B0604020202020204" pitchFamily="34" charset="0"/>
            </a:endParaRPr>
          </a:p>
        </p:txBody>
      </p:sp>
      <p:sp>
        <p:nvSpPr>
          <p:cNvPr id="13" name="Oval 11"/>
          <p:cNvSpPr>
            <a:spLocks noChangeAspect="1" noChangeArrowheads="1"/>
          </p:cNvSpPr>
          <p:nvPr/>
        </p:nvSpPr>
        <p:spPr bwMode="auto">
          <a:xfrm>
            <a:off x="4938828" y="6004910"/>
            <a:ext cx="2676951" cy="613483"/>
          </a:xfrm>
          <a:prstGeom prst="ellipse">
            <a:avLst/>
          </a:prstGeom>
          <a:solidFill>
            <a:srgbClr val="D3D6E3"/>
          </a:solidFill>
          <a:ln w="9525">
            <a:solidFill>
              <a:schemeClr val="tx1"/>
            </a:solidFill>
            <a:round/>
            <a:headEnd/>
            <a:tailEnd/>
          </a:ln>
          <a:effectLst/>
        </p:spPr>
        <p:txBody>
          <a:bodyPr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0" algn="ctr">
              <a:lnSpc>
                <a:spcPct val="90000"/>
              </a:lnSpc>
              <a:spcBef>
                <a:spcPct val="0"/>
              </a:spcBef>
            </a:pPr>
            <a:r>
              <a:rPr lang="en-US" altLang="en-US" sz="1050" dirty="0">
                <a:latin typeface="Arial" panose="020B0604020202020204" pitchFamily="34" charset="0"/>
              </a:rPr>
              <a:t>Drive and enhance a customer-centric, service culture</a:t>
            </a:r>
          </a:p>
        </p:txBody>
      </p:sp>
      <p:sp>
        <p:nvSpPr>
          <p:cNvPr id="14" name="Oval 12"/>
          <p:cNvSpPr>
            <a:spLocks noChangeArrowheads="1"/>
          </p:cNvSpPr>
          <p:nvPr/>
        </p:nvSpPr>
        <p:spPr bwMode="auto">
          <a:xfrm>
            <a:off x="1267185" y="5961496"/>
            <a:ext cx="2403509" cy="613483"/>
          </a:xfrm>
          <a:prstGeom prst="ellipse">
            <a:avLst/>
          </a:prstGeom>
          <a:solidFill>
            <a:srgbClr val="D3D6E3"/>
          </a:solidFill>
          <a:ln w="9525">
            <a:solidFill>
              <a:schemeClr val="tx1"/>
            </a:solidFill>
            <a:round/>
            <a:headEnd/>
            <a:tailEnd/>
          </a:ln>
          <a:effectLst/>
        </p:spPr>
        <p:txBody>
          <a:bodyPr lIns="0" tIns="0" rIns="0" bIns="0">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50" dirty="0">
                <a:latin typeface="Arial" panose="020B0604020202020204" pitchFamily="34" charset="0"/>
              </a:rPr>
              <a:t>Attract and retain a high performing and diverse workforce</a:t>
            </a:r>
          </a:p>
        </p:txBody>
      </p:sp>
      <p:sp>
        <p:nvSpPr>
          <p:cNvPr id="15" name="Rectangle 13"/>
          <p:cNvSpPr>
            <a:spLocks noChangeAspect="1" noChangeArrowheads="1"/>
          </p:cNvSpPr>
          <p:nvPr/>
        </p:nvSpPr>
        <p:spPr bwMode="auto">
          <a:xfrm rot="16206555">
            <a:off x="512692" y="1298201"/>
            <a:ext cx="603460" cy="3249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900" i="1">
                <a:latin typeface="Arial" panose="020B0604020202020204" pitchFamily="34" charset="0"/>
              </a:rPr>
              <a:t>Financial</a:t>
            </a:r>
          </a:p>
        </p:txBody>
      </p:sp>
      <p:sp>
        <p:nvSpPr>
          <p:cNvPr id="16" name="Oval 14"/>
          <p:cNvSpPr>
            <a:spLocks noChangeAspect="1" noChangeArrowheads="1"/>
          </p:cNvSpPr>
          <p:nvPr/>
        </p:nvSpPr>
        <p:spPr bwMode="auto">
          <a:xfrm>
            <a:off x="5404470" y="1006396"/>
            <a:ext cx="2042884" cy="486891"/>
          </a:xfrm>
          <a:prstGeom prst="ellipse">
            <a:avLst/>
          </a:prstGeom>
          <a:solidFill>
            <a:srgbClr val="D3D6E3"/>
          </a:solidFill>
          <a:ln w="9525">
            <a:solidFill>
              <a:schemeClr val="tx1"/>
            </a:solidFill>
            <a:round/>
            <a:headEnd/>
            <a:tailEnd/>
          </a:ln>
          <a:effectLst/>
        </p:spPr>
        <p:txBody>
          <a:bodyPr wrap="square" lIns="0" tIns="27432" rIns="0" bIns="27432"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50" dirty="0">
                <a:latin typeface="Arial" panose="020B0604020202020204" pitchFamily="34" charset="0"/>
              </a:rPr>
              <a:t>Grow Earnings and SVA </a:t>
            </a:r>
          </a:p>
        </p:txBody>
      </p:sp>
      <p:sp>
        <p:nvSpPr>
          <p:cNvPr id="17" name="Oval 15"/>
          <p:cNvSpPr>
            <a:spLocks noChangeAspect="1" noChangeArrowheads="1"/>
          </p:cNvSpPr>
          <p:nvPr/>
        </p:nvSpPr>
        <p:spPr bwMode="auto">
          <a:xfrm>
            <a:off x="2410279" y="1284788"/>
            <a:ext cx="2106290" cy="650270"/>
          </a:xfrm>
          <a:prstGeom prst="ellipse">
            <a:avLst/>
          </a:prstGeom>
          <a:solidFill>
            <a:srgbClr val="D3D6E3"/>
          </a:solidFill>
          <a:ln w="9525">
            <a:solidFill>
              <a:schemeClr val="tx1"/>
            </a:solidFill>
            <a:round/>
            <a:headEnd/>
            <a:tailEnd/>
          </a:ln>
          <a:effectLst/>
        </p:spPr>
        <p:txBody>
          <a:bodyPr wrap="square" lIns="0" tIns="27432" rIns="0" bIns="27432"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endParaRPr lang="en-US" altLang="en-US" sz="1000" b="0" dirty="0">
              <a:latin typeface="Arial" panose="020B0604020202020204" pitchFamily="34" charset="0"/>
            </a:endParaRPr>
          </a:p>
          <a:p>
            <a:pPr algn="ctr">
              <a:lnSpc>
                <a:spcPct val="90000"/>
              </a:lnSpc>
              <a:spcBef>
                <a:spcPct val="0"/>
              </a:spcBef>
            </a:pPr>
            <a:r>
              <a:rPr lang="en-US" altLang="en-US" sz="1050" dirty="0">
                <a:latin typeface="Arial" panose="020B0604020202020204" pitchFamily="34" charset="0"/>
              </a:rPr>
              <a:t>Leverage expenses</a:t>
            </a:r>
          </a:p>
          <a:p>
            <a:pPr algn="ctr">
              <a:lnSpc>
                <a:spcPct val="85000"/>
              </a:lnSpc>
              <a:spcBef>
                <a:spcPct val="0"/>
              </a:spcBef>
            </a:pPr>
            <a:endParaRPr lang="en-US" altLang="en-US" sz="1000" b="0" dirty="0">
              <a:latin typeface="Arial" panose="020B0604020202020204" pitchFamily="34" charset="0"/>
            </a:endParaRPr>
          </a:p>
        </p:txBody>
      </p:sp>
      <p:sp>
        <p:nvSpPr>
          <p:cNvPr id="20" name="Oval 18"/>
          <p:cNvSpPr>
            <a:spLocks noChangeAspect="1" noChangeArrowheads="1"/>
          </p:cNvSpPr>
          <p:nvPr/>
        </p:nvSpPr>
        <p:spPr bwMode="auto">
          <a:xfrm>
            <a:off x="8055663" y="1302723"/>
            <a:ext cx="2042884" cy="486891"/>
          </a:xfrm>
          <a:prstGeom prst="ellipse">
            <a:avLst/>
          </a:prstGeom>
          <a:solidFill>
            <a:srgbClr val="D3D6E3"/>
          </a:solidFill>
          <a:ln w="9525">
            <a:solidFill>
              <a:schemeClr val="tx1"/>
            </a:solidFill>
            <a:round/>
            <a:headEnd/>
            <a:tailEnd/>
          </a:ln>
          <a:effectLst/>
        </p:spPr>
        <p:txBody>
          <a:bodyPr wrap="square" lIns="0" tIns="27432" rIns="0" bIns="27432"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50" dirty="0">
                <a:latin typeface="Arial" panose="020B0604020202020204" pitchFamily="34" charset="0"/>
              </a:rPr>
              <a:t>Increase revenue growth</a:t>
            </a:r>
            <a:endParaRPr lang="en-US" altLang="en-US" sz="1000" b="0" dirty="0">
              <a:latin typeface="Arial" panose="020B0604020202020204" pitchFamily="34" charset="0"/>
            </a:endParaRPr>
          </a:p>
        </p:txBody>
      </p:sp>
      <p:sp>
        <p:nvSpPr>
          <p:cNvPr id="21" name="Text Box 19"/>
          <p:cNvSpPr txBox="1">
            <a:spLocks noChangeArrowheads="1"/>
          </p:cNvSpPr>
          <p:nvPr/>
        </p:nvSpPr>
        <p:spPr bwMode="auto">
          <a:xfrm>
            <a:off x="1181982" y="756406"/>
            <a:ext cx="3019743" cy="272674"/>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dirty="0">
                <a:solidFill>
                  <a:schemeClr val="tx2"/>
                </a:solidFill>
                <a:latin typeface="Arial" panose="020B0604020202020204" pitchFamily="34" charset="0"/>
              </a:rPr>
              <a:t>Maximize shareholder value… </a:t>
            </a:r>
          </a:p>
        </p:txBody>
      </p:sp>
      <p:sp>
        <p:nvSpPr>
          <p:cNvPr id="22" name="Text Box 20"/>
          <p:cNvSpPr txBox="1">
            <a:spLocks noChangeArrowheads="1"/>
          </p:cNvSpPr>
          <p:nvPr/>
        </p:nvSpPr>
        <p:spPr bwMode="auto">
          <a:xfrm>
            <a:off x="1073002" y="5597930"/>
            <a:ext cx="6209891" cy="272674"/>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50000"/>
              </a:spcBef>
            </a:pPr>
            <a:r>
              <a:rPr lang="en-US" altLang="en-US" sz="1200" i="1">
                <a:solidFill>
                  <a:schemeClr val="tx2"/>
                </a:solidFill>
                <a:latin typeface="Arial" panose="020B0604020202020204" pitchFamily="34" charset="0"/>
              </a:rPr>
              <a:t>driven by a proactive high performance, customer-centric culture.</a:t>
            </a:r>
          </a:p>
        </p:txBody>
      </p:sp>
      <p:sp>
        <p:nvSpPr>
          <p:cNvPr id="23" name="Text Box 21"/>
          <p:cNvSpPr txBox="1">
            <a:spLocks noChangeArrowheads="1"/>
          </p:cNvSpPr>
          <p:nvPr/>
        </p:nvSpPr>
        <p:spPr bwMode="auto">
          <a:xfrm>
            <a:off x="1107346" y="1909735"/>
            <a:ext cx="10301603" cy="272674"/>
          </a:xfrm>
          <a:prstGeom prst="rect">
            <a:avLst/>
          </a:prstGeom>
          <a:noFill/>
          <a:ln>
            <a:noFill/>
          </a:ln>
          <a:effectLst/>
          <a:extLst>
            <a:ext uri="{909E8E84-426E-40DD-AFC4-6F175D3DCCD1}">
              <a14:hiddenFill xmlns:a14="http://schemas.microsoft.com/office/drawing/2010/main">
                <a:solidFill>
                  <a:srgbClr val="99CC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r>
              <a:rPr lang="en-US" altLang="en-US" sz="1200" i="1" dirty="0">
                <a:solidFill>
                  <a:schemeClr val="tx2"/>
                </a:solidFill>
                <a:latin typeface="Arial" panose="020B0604020202020204" pitchFamily="34" charset="0"/>
              </a:rPr>
              <a:t>through a superior customer experience ……</a:t>
            </a:r>
          </a:p>
        </p:txBody>
      </p:sp>
      <p:sp>
        <p:nvSpPr>
          <p:cNvPr id="25" name="Oval 23"/>
          <p:cNvSpPr>
            <a:spLocks noChangeAspect="1" noChangeArrowheads="1"/>
          </p:cNvSpPr>
          <p:nvPr/>
        </p:nvSpPr>
        <p:spPr bwMode="auto">
          <a:xfrm>
            <a:off x="1733215" y="3848708"/>
            <a:ext cx="2217252" cy="613483"/>
          </a:xfrm>
          <a:prstGeom prst="ellipse">
            <a:avLst/>
          </a:prstGeom>
          <a:solidFill>
            <a:srgbClr val="D3D6E3"/>
          </a:solidFill>
          <a:ln w="9525">
            <a:solidFill>
              <a:schemeClr val="tx1"/>
            </a:solidFill>
            <a:round/>
            <a:headEnd/>
            <a:tailEnd/>
          </a:ln>
          <a:effectLst/>
        </p:spPr>
        <p:txBody>
          <a:bodyPr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50" dirty="0">
                <a:latin typeface="Arial" panose="020B0604020202020204" pitchFamily="34" charset="0"/>
              </a:rPr>
              <a:t>Accurately, and flexibly deliver what we promise</a:t>
            </a:r>
          </a:p>
        </p:txBody>
      </p:sp>
      <p:sp>
        <p:nvSpPr>
          <p:cNvPr id="27" name="Rectangle 25"/>
          <p:cNvSpPr>
            <a:spLocks noChangeArrowheads="1"/>
          </p:cNvSpPr>
          <p:nvPr/>
        </p:nvSpPr>
        <p:spPr bwMode="auto">
          <a:xfrm>
            <a:off x="8603204" y="4387040"/>
            <a:ext cx="2385676" cy="180293"/>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35000"/>
              </a:spcBef>
              <a:defRPr sz="1600" b="1">
                <a:solidFill>
                  <a:schemeClr val="tx1"/>
                </a:solidFill>
                <a:latin typeface="Arial Narrow" panose="020B0606020202030204" pitchFamily="34" charset="0"/>
              </a:defRPr>
            </a:lvl1pPr>
            <a:lvl2pPr>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lvl="1">
              <a:lnSpc>
                <a:spcPct val="85000"/>
              </a:lnSpc>
              <a:spcBef>
                <a:spcPct val="0"/>
              </a:spcBef>
              <a:buFontTx/>
              <a:buChar char="•"/>
            </a:pPr>
            <a:endParaRPr lang="en-US" altLang="en-US" sz="700" b="0">
              <a:latin typeface="Arial" panose="020B0604020202020204" pitchFamily="34" charset="0"/>
            </a:endParaRPr>
          </a:p>
        </p:txBody>
      </p:sp>
      <p:sp>
        <p:nvSpPr>
          <p:cNvPr id="29" name="Oval 27"/>
          <p:cNvSpPr>
            <a:spLocks noChangeAspect="1" noChangeArrowheads="1"/>
          </p:cNvSpPr>
          <p:nvPr/>
        </p:nvSpPr>
        <p:spPr bwMode="auto">
          <a:xfrm>
            <a:off x="8679018" y="3848708"/>
            <a:ext cx="2125331" cy="613483"/>
          </a:xfrm>
          <a:prstGeom prst="ellipse">
            <a:avLst/>
          </a:prstGeom>
          <a:solidFill>
            <a:srgbClr val="D3D6E3"/>
          </a:solidFill>
          <a:ln w="9525">
            <a:solidFill>
              <a:schemeClr val="tx1"/>
            </a:solidFill>
            <a:round/>
            <a:headEnd/>
            <a:tailEnd/>
          </a:ln>
          <a:effectLst/>
        </p:spPr>
        <p:txBody>
          <a:bodyPr wrap="square"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0" algn="ctr">
              <a:lnSpc>
                <a:spcPct val="90000"/>
              </a:lnSpc>
              <a:spcBef>
                <a:spcPct val="0"/>
              </a:spcBef>
            </a:pPr>
            <a:r>
              <a:rPr lang="en-US" altLang="en-US" sz="1050" dirty="0">
                <a:latin typeface="Arial" panose="020B0604020202020204" pitchFamily="34" charset="0"/>
              </a:rPr>
              <a:t>Provide differentiated product/services across target segments</a:t>
            </a:r>
          </a:p>
        </p:txBody>
      </p:sp>
      <p:cxnSp>
        <p:nvCxnSpPr>
          <p:cNvPr id="32" name="AutoShape 30"/>
          <p:cNvCxnSpPr>
            <a:cxnSpLocks noChangeShapeType="1"/>
          </p:cNvCxnSpPr>
          <p:nvPr/>
        </p:nvCxnSpPr>
        <p:spPr bwMode="auto">
          <a:xfrm rot="10800000">
            <a:off x="5636961" y="3899802"/>
            <a:ext cx="824287" cy="570679"/>
          </a:xfrm>
          <a:prstGeom prst="curvedConnector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Oval 31"/>
          <p:cNvSpPr>
            <a:spLocks noChangeAspect="1" noChangeArrowheads="1"/>
          </p:cNvSpPr>
          <p:nvPr/>
        </p:nvSpPr>
        <p:spPr bwMode="auto">
          <a:xfrm>
            <a:off x="8378640" y="5952759"/>
            <a:ext cx="2698747" cy="613483"/>
          </a:xfrm>
          <a:prstGeom prst="ellipse">
            <a:avLst/>
          </a:prstGeom>
          <a:solidFill>
            <a:srgbClr val="D3D6E3"/>
          </a:solidFill>
          <a:ln w="9525">
            <a:solidFill>
              <a:schemeClr val="tx1"/>
            </a:solidFill>
            <a:round/>
            <a:headEnd/>
            <a:tailEnd/>
          </a:ln>
          <a:effectLst/>
        </p:spPr>
        <p:txBody>
          <a:bodyPr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0" algn="ctr">
              <a:lnSpc>
                <a:spcPct val="90000"/>
              </a:lnSpc>
              <a:spcBef>
                <a:spcPct val="0"/>
              </a:spcBef>
            </a:pPr>
            <a:r>
              <a:rPr lang="en-US" altLang="en-US" sz="1050" dirty="0">
                <a:latin typeface="Arial" panose="020B0604020202020204" pitchFamily="34" charset="0"/>
              </a:rPr>
              <a:t>Develop, enhance, and deploy customer information systems </a:t>
            </a:r>
          </a:p>
        </p:txBody>
      </p:sp>
      <p:sp>
        <p:nvSpPr>
          <p:cNvPr id="34" name="Line 32"/>
          <p:cNvSpPr>
            <a:spLocks noChangeShapeType="1"/>
          </p:cNvSpPr>
          <p:nvPr/>
        </p:nvSpPr>
        <p:spPr bwMode="auto">
          <a:xfrm flipH="1">
            <a:off x="754647" y="5652217"/>
            <a:ext cx="10842541" cy="2980"/>
          </a:xfrm>
          <a:prstGeom prst="line">
            <a:avLst/>
          </a:prstGeom>
          <a:noFill/>
          <a:ln w="12700">
            <a:solidFill>
              <a:schemeClr val="bg2"/>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33"/>
          <p:cNvSpPr>
            <a:spLocks noChangeAspect="1" noChangeArrowheads="1"/>
          </p:cNvSpPr>
          <p:nvPr/>
        </p:nvSpPr>
        <p:spPr bwMode="auto">
          <a:xfrm rot="16206555">
            <a:off x="519296" y="4051717"/>
            <a:ext cx="603460" cy="3249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900" i="1">
                <a:latin typeface="Arial" panose="020B0604020202020204" pitchFamily="34" charset="0"/>
              </a:rPr>
              <a:t>Internal Process</a:t>
            </a:r>
          </a:p>
        </p:txBody>
      </p:sp>
      <p:sp>
        <p:nvSpPr>
          <p:cNvPr id="36" name="Rectangle 34"/>
          <p:cNvSpPr>
            <a:spLocks noChangeArrowheads="1"/>
          </p:cNvSpPr>
          <p:nvPr/>
        </p:nvSpPr>
        <p:spPr bwMode="auto">
          <a:xfrm>
            <a:off x="8595278" y="3177140"/>
            <a:ext cx="2399546" cy="180293"/>
          </a:xfrm>
          <a:prstGeom prst="rect">
            <a:avLst/>
          </a:prstGeom>
          <a:noFill/>
          <a:ln>
            <a:noFill/>
          </a:ln>
          <a:effectLst/>
          <a:extLst>
            <a:ext uri="{909E8E84-426E-40DD-AFC4-6F175D3DCCD1}">
              <a14:hiddenFill xmlns:a14="http://schemas.microsoft.com/office/drawing/2010/main">
                <a:solidFill>
                  <a:srgbClr val="008000"/>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nSpc>
                <a:spcPct val="85000"/>
              </a:lnSpc>
              <a:spcBef>
                <a:spcPct val="0"/>
              </a:spcBef>
              <a:buFontTx/>
              <a:buChar char="•"/>
            </a:pPr>
            <a:endParaRPr lang="en-US" altLang="en-US" sz="700" b="0">
              <a:latin typeface="Arial" panose="020B0604020202020204" pitchFamily="34" charset="0"/>
            </a:endParaRPr>
          </a:p>
        </p:txBody>
      </p:sp>
      <p:cxnSp>
        <p:nvCxnSpPr>
          <p:cNvPr id="41" name="AutoShape 39"/>
          <p:cNvCxnSpPr>
            <a:cxnSpLocks noChangeShapeType="1"/>
          </p:cNvCxnSpPr>
          <p:nvPr/>
        </p:nvCxnSpPr>
        <p:spPr bwMode="auto">
          <a:xfrm rot="10800000">
            <a:off x="8679019" y="5061970"/>
            <a:ext cx="536976" cy="462656"/>
          </a:xfrm>
          <a:prstGeom prst="curvedConnector3">
            <a:avLst>
              <a:gd name="adj1" fmla="val 14257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AutoShape 40"/>
          <p:cNvCxnSpPr>
            <a:cxnSpLocks noChangeShapeType="1"/>
          </p:cNvCxnSpPr>
          <p:nvPr/>
        </p:nvCxnSpPr>
        <p:spPr bwMode="auto">
          <a:xfrm rot="10800000">
            <a:off x="9611512" y="5368711"/>
            <a:ext cx="434714" cy="56080"/>
          </a:xfrm>
          <a:prstGeom prst="curvedConnector2">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Rectangle 42"/>
          <p:cNvSpPr>
            <a:spLocks noChangeArrowheads="1"/>
          </p:cNvSpPr>
          <p:nvPr/>
        </p:nvSpPr>
        <p:spPr bwMode="auto">
          <a:xfrm>
            <a:off x="1188586" y="3348493"/>
            <a:ext cx="3414053" cy="415717"/>
          </a:xfrm>
          <a:prstGeom prst="rect">
            <a:avLst/>
          </a:prstGeom>
          <a:solidFill>
            <a:srgbClr val="C0C0C0"/>
          </a:solidFill>
          <a:ln w="317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dirty="0">
                <a:latin typeface="Arial" panose="020B0604020202020204" pitchFamily="34" charset="0"/>
              </a:rPr>
              <a:t>Achieve Operating Excellence</a:t>
            </a:r>
          </a:p>
        </p:txBody>
      </p:sp>
      <p:sp>
        <p:nvSpPr>
          <p:cNvPr id="45" name="Rectangle 43"/>
          <p:cNvSpPr>
            <a:spLocks noChangeArrowheads="1"/>
          </p:cNvSpPr>
          <p:nvPr/>
        </p:nvSpPr>
        <p:spPr bwMode="auto">
          <a:xfrm>
            <a:off x="8072173" y="3370843"/>
            <a:ext cx="3445756" cy="397836"/>
          </a:xfrm>
          <a:prstGeom prst="rect">
            <a:avLst/>
          </a:prstGeom>
          <a:solidFill>
            <a:srgbClr val="C0C0C0"/>
          </a:solidFill>
          <a:ln w="317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85000"/>
              </a:lnSpc>
              <a:spcBef>
                <a:spcPct val="0"/>
              </a:spcBef>
            </a:pPr>
            <a:r>
              <a:rPr lang="en-US" altLang="en-US" sz="1200" dirty="0">
                <a:latin typeface="Arial" panose="020B0604020202020204" pitchFamily="34" charset="0"/>
              </a:rPr>
              <a:t>Provide Customer Solutions Across the Multi-channel Network </a:t>
            </a:r>
          </a:p>
        </p:txBody>
      </p:sp>
      <p:sp>
        <p:nvSpPr>
          <p:cNvPr id="46" name="Rectangle 44"/>
          <p:cNvSpPr>
            <a:spLocks noChangeArrowheads="1"/>
          </p:cNvSpPr>
          <p:nvPr/>
        </p:nvSpPr>
        <p:spPr bwMode="auto">
          <a:xfrm>
            <a:off x="4697749" y="3344023"/>
            <a:ext cx="3281295" cy="412737"/>
          </a:xfrm>
          <a:prstGeom prst="rect">
            <a:avLst/>
          </a:prstGeom>
          <a:solidFill>
            <a:srgbClr val="C0C0C0"/>
          </a:solidFill>
          <a:ln w="3175">
            <a:solidFill>
              <a:srgbClr val="0000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1200" dirty="0">
                <a:latin typeface="Arial" panose="020B0604020202020204" pitchFamily="34" charset="0"/>
              </a:rPr>
              <a:t>Acquire and Build Intimate Customer Relationships </a:t>
            </a:r>
          </a:p>
        </p:txBody>
      </p:sp>
      <p:sp>
        <p:nvSpPr>
          <p:cNvPr id="63" name="Oval 61"/>
          <p:cNvSpPr>
            <a:spLocks noChangeAspect="1" noChangeArrowheads="1"/>
          </p:cNvSpPr>
          <p:nvPr/>
        </p:nvSpPr>
        <p:spPr bwMode="auto">
          <a:xfrm>
            <a:off x="5423745" y="3950955"/>
            <a:ext cx="1896256" cy="408989"/>
          </a:xfrm>
          <a:prstGeom prst="ellipse">
            <a:avLst/>
          </a:prstGeom>
          <a:solidFill>
            <a:srgbClr val="D3D6E3"/>
          </a:solidFill>
          <a:ln w="9525">
            <a:solidFill>
              <a:schemeClr val="tx1"/>
            </a:solidFill>
            <a:round/>
            <a:headEnd/>
            <a:tailEnd/>
          </a:ln>
          <a:effectLst/>
        </p:spPr>
        <p:txBody>
          <a:bodyPr wrap="square"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0" algn="ctr">
              <a:lnSpc>
                <a:spcPct val="90000"/>
              </a:lnSpc>
              <a:spcBef>
                <a:spcPct val="0"/>
              </a:spcBef>
            </a:pPr>
            <a:r>
              <a:rPr lang="en-US" altLang="en-US" sz="1050" dirty="0">
                <a:latin typeface="Arial" panose="020B0604020202020204" pitchFamily="34" charset="0"/>
              </a:rPr>
              <a:t>Retain valuable relationships</a:t>
            </a:r>
          </a:p>
        </p:txBody>
      </p:sp>
      <p:cxnSp>
        <p:nvCxnSpPr>
          <p:cNvPr id="53" name="Straight Arrow Connector 52">
            <a:extLst>
              <a:ext uri="{FF2B5EF4-FFF2-40B4-BE49-F238E27FC236}">
                <a16:creationId xmlns:a16="http://schemas.microsoft.com/office/drawing/2014/main" id="{B7CC0ED4-753D-A74E-8622-990A32108743}"/>
              </a:ext>
            </a:extLst>
          </p:cNvPr>
          <p:cNvCxnSpPr>
            <a:cxnSpLocks/>
            <a:stCxn id="17" idx="7"/>
            <a:endCxn id="16" idx="2"/>
          </p:cNvCxnSpPr>
          <p:nvPr/>
        </p:nvCxnSpPr>
        <p:spPr>
          <a:xfrm flipV="1">
            <a:off x="4208110" y="1249842"/>
            <a:ext cx="1196360" cy="1301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80E03EA1-5577-8F40-9371-CA6E8294E3D7}"/>
              </a:ext>
            </a:extLst>
          </p:cNvPr>
          <p:cNvCxnSpPr>
            <a:cxnSpLocks/>
            <a:stCxn id="20" idx="1"/>
            <a:endCxn id="16" idx="6"/>
          </p:cNvCxnSpPr>
          <p:nvPr/>
        </p:nvCxnSpPr>
        <p:spPr>
          <a:xfrm flipH="1" flipV="1">
            <a:off x="7447354" y="1249842"/>
            <a:ext cx="907482" cy="1241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66" name="Line 7">
            <a:extLst>
              <a:ext uri="{FF2B5EF4-FFF2-40B4-BE49-F238E27FC236}">
                <a16:creationId xmlns:a16="http://schemas.microsoft.com/office/drawing/2014/main" id="{3284EE8E-47F2-4F41-BA40-123690A99492}"/>
              </a:ext>
            </a:extLst>
          </p:cNvPr>
          <p:cNvSpPr>
            <a:spLocks noChangeShapeType="1"/>
          </p:cNvSpPr>
          <p:nvPr/>
        </p:nvSpPr>
        <p:spPr bwMode="auto">
          <a:xfrm flipH="1">
            <a:off x="917127" y="5623161"/>
            <a:ext cx="10842542" cy="1490"/>
          </a:xfrm>
          <a:prstGeom prst="line">
            <a:avLst/>
          </a:prstGeom>
          <a:noFill/>
          <a:ln w="12700">
            <a:solidFill>
              <a:schemeClr val="accent6">
                <a:lumMod val="60000"/>
                <a:lumOff val="40000"/>
              </a:schemeClr>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 name="Line 8"/>
          <p:cNvSpPr>
            <a:spLocks noChangeShapeType="1"/>
          </p:cNvSpPr>
          <p:nvPr/>
        </p:nvSpPr>
        <p:spPr bwMode="auto">
          <a:xfrm flipH="1" flipV="1">
            <a:off x="6607875" y="2077503"/>
            <a:ext cx="15852" cy="12218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a:solidFill>
                  <a:schemeClr val="tx1"/>
                </a:solidFill>
                <a:round/>
                <a:headEnd type="none" w="sm" len="sm"/>
                <a:tailEnd type="triangl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35"/>
          <p:cNvSpPr>
            <a:spLocks noChangeAspect="1" noChangeArrowheads="1"/>
          </p:cNvSpPr>
          <p:nvPr/>
        </p:nvSpPr>
        <p:spPr bwMode="auto">
          <a:xfrm rot="16206555">
            <a:off x="503444" y="2496133"/>
            <a:ext cx="603460" cy="32495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tx1"/>
                  </a:outerShdw>
                </a:effectLst>
              </a14:hiddenEffects>
            </a:ext>
          </a:extLst>
        </p:spPr>
        <p:txBody>
          <a:bodyPr lIns="0" tIns="0" rIns="0" bIns="0" anchor="ctr" anchorCtr="1"/>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50000"/>
              </a:spcBef>
            </a:pPr>
            <a:r>
              <a:rPr lang="en-US" altLang="en-US" sz="900" i="1">
                <a:latin typeface="Arial" panose="020B0604020202020204" pitchFamily="34" charset="0"/>
              </a:rPr>
              <a:t>Customer</a:t>
            </a:r>
          </a:p>
        </p:txBody>
      </p:sp>
      <p:sp>
        <p:nvSpPr>
          <p:cNvPr id="52" name="Rectangle 10">
            <a:extLst>
              <a:ext uri="{FF2B5EF4-FFF2-40B4-BE49-F238E27FC236}">
                <a16:creationId xmlns:a16="http://schemas.microsoft.com/office/drawing/2014/main" id="{89E45E1E-9710-8F42-8B45-2BCE66F8F7F4}"/>
              </a:ext>
            </a:extLst>
          </p:cNvPr>
          <p:cNvSpPr>
            <a:spLocks noChangeArrowheads="1"/>
          </p:cNvSpPr>
          <p:nvPr/>
        </p:nvSpPr>
        <p:spPr bwMode="auto">
          <a:xfrm>
            <a:off x="1160993" y="2235923"/>
            <a:ext cx="10326411" cy="658113"/>
          </a:xfrm>
          <a:prstGeom prst="rect">
            <a:avLst/>
          </a:prstGeom>
          <a:noFill/>
          <a:ln w="9525">
            <a:no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endParaRPr lang="en-US" altLang="en-US" sz="900" b="0" dirty="0">
              <a:latin typeface="Arial" panose="020B0604020202020204" pitchFamily="34" charset="0"/>
            </a:endParaRPr>
          </a:p>
        </p:txBody>
      </p:sp>
      <p:sp>
        <p:nvSpPr>
          <p:cNvPr id="54" name="Rectangle 10">
            <a:extLst>
              <a:ext uri="{FF2B5EF4-FFF2-40B4-BE49-F238E27FC236}">
                <a16:creationId xmlns:a16="http://schemas.microsoft.com/office/drawing/2014/main" id="{CD336936-E55A-A54D-9343-CFDC8124897B}"/>
              </a:ext>
            </a:extLst>
          </p:cNvPr>
          <p:cNvSpPr>
            <a:spLocks noChangeArrowheads="1"/>
          </p:cNvSpPr>
          <p:nvPr/>
        </p:nvSpPr>
        <p:spPr bwMode="auto">
          <a:xfrm>
            <a:off x="1172075" y="2956617"/>
            <a:ext cx="10315329" cy="289202"/>
          </a:xfrm>
          <a:prstGeom prst="rect">
            <a:avLst/>
          </a:prstGeom>
          <a:noFill/>
          <a:ln w="9525">
            <a:noFill/>
            <a:miter lim="800000"/>
            <a:headEnd/>
            <a:tailEnd/>
          </a:ln>
          <a:effectLst/>
        </p:spPr>
        <p:txBody>
          <a:bodyPr wrap="none" anchor="ct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spcBef>
                <a:spcPct val="0"/>
              </a:spcBef>
            </a:pPr>
            <a:r>
              <a:rPr lang="en-US" altLang="en-US" sz="1000" b="0" dirty="0">
                <a:latin typeface="Arial" panose="020B0604020202020204" pitchFamily="34" charset="0"/>
              </a:rPr>
              <a:t>Value Proposition:  </a:t>
            </a:r>
          </a:p>
          <a:p>
            <a:pPr marL="7938">
              <a:spcBef>
                <a:spcPct val="0"/>
              </a:spcBef>
            </a:pPr>
            <a:r>
              <a:rPr lang="en-US" altLang="en-US" sz="1000" b="0" dirty="0">
                <a:latin typeface="Arial" panose="020B0604020202020204" pitchFamily="34" charset="0"/>
              </a:rPr>
              <a:t>Provide Solutions that meet my Financial Goals ;                             “Know, respect, and value me”;                                 Be easy to do business with across the value continuum” </a:t>
            </a:r>
          </a:p>
          <a:p>
            <a:pPr>
              <a:spcBef>
                <a:spcPct val="0"/>
              </a:spcBef>
            </a:pPr>
            <a:r>
              <a:rPr lang="en-US" altLang="en-US" sz="1000" b="0" dirty="0">
                <a:latin typeface="Arial" panose="020B0604020202020204" pitchFamily="34" charset="0"/>
              </a:rPr>
              <a:t>   </a:t>
            </a:r>
          </a:p>
        </p:txBody>
      </p:sp>
      <p:sp>
        <p:nvSpPr>
          <p:cNvPr id="103" name="Oval 18">
            <a:extLst>
              <a:ext uri="{FF2B5EF4-FFF2-40B4-BE49-F238E27FC236}">
                <a16:creationId xmlns:a16="http://schemas.microsoft.com/office/drawing/2014/main" id="{EA117F65-D2BF-3740-B992-05E1CA7429DB}"/>
              </a:ext>
            </a:extLst>
          </p:cNvPr>
          <p:cNvSpPr>
            <a:spLocks noChangeAspect="1" noChangeArrowheads="1"/>
          </p:cNvSpPr>
          <p:nvPr/>
        </p:nvSpPr>
        <p:spPr bwMode="auto">
          <a:xfrm>
            <a:off x="5244632" y="2292363"/>
            <a:ext cx="2355296" cy="486891"/>
          </a:xfrm>
          <a:prstGeom prst="ellipse">
            <a:avLst/>
          </a:prstGeom>
          <a:solidFill>
            <a:srgbClr val="D3D6E3"/>
          </a:solidFill>
          <a:ln w="9525">
            <a:solidFill>
              <a:schemeClr val="tx1"/>
            </a:solidFill>
            <a:round/>
            <a:headEnd/>
            <a:tailEnd/>
          </a:ln>
          <a:effectLst/>
        </p:spPr>
        <p:txBody>
          <a:bodyPr wrap="square" lIns="0" tIns="27432" rIns="0" bIns="27432"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lnSpc>
                <a:spcPct val="90000"/>
              </a:lnSpc>
              <a:spcBef>
                <a:spcPct val="0"/>
              </a:spcBef>
            </a:pPr>
            <a:r>
              <a:rPr lang="en-US" altLang="en-US" sz="1050" dirty="0">
                <a:latin typeface="Arial" panose="020B0604020202020204" pitchFamily="34" charset="0"/>
              </a:rPr>
              <a:t>Ensure Customer Satisfaction</a:t>
            </a:r>
            <a:endParaRPr lang="en-US" altLang="en-US" sz="1000" b="0" dirty="0">
              <a:latin typeface="Arial" panose="020B0604020202020204" pitchFamily="34" charset="0"/>
            </a:endParaRPr>
          </a:p>
        </p:txBody>
      </p:sp>
      <p:sp>
        <p:nvSpPr>
          <p:cNvPr id="62" name="Rectangle 61">
            <a:extLst>
              <a:ext uri="{FF2B5EF4-FFF2-40B4-BE49-F238E27FC236}">
                <a16:creationId xmlns:a16="http://schemas.microsoft.com/office/drawing/2014/main" id="{A7C5E5FF-7730-EE4C-B427-77DD5F594619}"/>
              </a:ext>
            </a:extLst>
          </p:cNvPr>
          <p:cNvSpPr/>
          <p:nvPr/>
        </p:nvSpPr>
        <p:spPr>
          <a:xfrm>
            <a:off x="1197176" y="2163756"/>
            <a:ext cx="10290228" cy="10886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879D30B4-34B0-C44B-BAF2-BB40F987782B}"/>
              </a:ext>
            </a:extLst>
          </p:cNvPr>
          <p:cNvSpPr/>
          <p:nvPr/>
        </p:nvSpPr>
        <p:spPr>
          <a:xfrm>
            <a:off x="1160993" y="2168333"/>
            <a:ext cx="2717923" cy="230832"/>
          </a:xfrm>
          <a:prstGeom prst="rect">
            <a:avLst/>
          </a:prstGeom>
        </p:spPr>
        <p:txBody>
          <a:bodyPr wrap="square">
            <a:spAutoFit/>
          </a:bodyPr>
          <a:lstStyle/>
          <a:p>
            <a:pPr>
              <a:spcBef>
                <a:spcPct val="0"/>
              </a:spcBef>
            </a:pPr>
            <a:r>
              <a:rPr lang="en-US" altLang="en-US" sz="900" dirty="0">
                <a:latin typeface="Arial" panose="020B0604020202020204" pitchFamily="34" charset="0"/>
              </a:rPr>
              <a:t>Segment:  Business Bank </a:t>
            </a:r>
          </a:p>
        </p:txBody>
      </p:sp>
      <p:sp>
        <p:nvSpPr>
          <p:cNvPr id="91" name="Line 7">
            <a:extLst>
              <a:ext uri="{FF2B5EF4-FFF2-40B4-BE49-F238E27FC236}">
                <a16:creationId xmlns:a16="http://schemas.microsoft.com/office/drawing/2014/main" id="{085CDFD1-A965-B745-9722-BD3B42903211}"/>
              </a:ext>
            </a:extLst>
          </p:cNvPr>
          <p:cNvSpPr>
            <a:spLocks noChangeShapeType="1"/>
          </p:cNvSpPr>
          <p:nvPr/>
        </p:nvSpPr>
        <p:spPr bwMode="auto">
          <a:xfrm flipH="1" flipV="1">
            <a:off x="1011696" y="3290938"/>
            <a:ext cx="10617195" cy="20192"/>
          </a:xfrm>
          <a:prstGeom prst="line">
            <a:avLst/>
          </a:prstGeom>
          <a:noFill/>
          <a:ln w="12700">
            <a:solidFill>
              <a:schemeClr val="accent6">
                <a:lumMod val="60000"/>
                <a:lumOff val="40000"/>
              </a:schemeClr>
            </a:solidFill>
            <a:prstDash val="dash"/>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cxnSp>
        <p:nvCxnSpPr>
          <p:cNvPr id="93" name="Straight Arrow Connector 92">
            <a:extLst>
              <a:ext uri="{FF2B5EF4-FFF2-40B4-BE49-F238E27FC236}">
                <a16:creationId xmlns:a16="http://schemas.microsoft.com/office/drawing/2014/main" id="{B159B35D-D001-7745-92EA-EB4F2A960CB9}"/>
              </a:ext>
            </a:extLst>
          </p:cNvPr>
          <p:cNvCxnSpPr>
            <a:cxnSpLocks/>
          </p:cNvCxnSpPr>
          <p:nvPr/>
        </p:nvCxnSpPr>
        <p:spPr>
          <a:xfrm flipV="1">
            <a:off x="6340186" y="4387040"/>
            <a:ext cx="0" cy="5312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0" name="Oval 28"/>
          <p:cNvSpPr>
            <a:spLocks noChangeAspect="1" noChangeArrowheads="1"/>
          </p:cNvSpPr>
          <p:nvPr/>
        </p:nvSpPr>
        <p:spPr bwMode="auto">
          <a:xfrm>
            <a:off x="5428133" y="4913726"/>
            <a:ext cx="1870497" cy="408989"/>
          </a:xfrm>
          <a:prstGeom prst="ellipse">
            <a:avLst/>
          </a:prstGeom>
          <a:solidFill>
            <a:srgbClr val="D3D6E3"/>
          </a:solidFill>
          <a:ln w="9525">
            <a:solidFill>
              <a:schemeClr val="tx1"/>
            </a:solidFill>
            <a:round/>
            <a:headEnd/>
            <a:tailEnd/>
          </a:ln>
          <a:effectLst/>
        </p:spPr>
        <p:txBody>
          <a:bodyPr wrap="square" lIns="0" tIns="0" rIns="0" bIns="0" anchor="ctr">
            <a:spAutoFit/>
          </a:bodyPr>
          <a:lstStyle>
            <a:lvl1pPr marL="57150" indent="-57150">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marL="0" algn="ctr">
              <a:lnSpc>
                <a:spcPct val="90000"/>
              </a:lnSpc>
              <a:spcBef>
                <a:spcPct val="0"/>
              </a:spcBef>
            </a:pPr>
            <a:r>
              <a:rPr lang="en-US" altLang="en-US" sz="1050" dirty="0">
                <a:latin typeface="Arial" panose="020B0604020202020204" pitchFamily="34" charset="0"/>
              </a:rPr>
              <a:t>Acquire targeted customers </a:t>
            </a:r>
          </a:p>
        </p:txBody>
      </p:sp>
      <p:sp>
        <p:nvSpPr>
          <p:cNvPr id="47" name="Footer Placeholder 2">
            <a:extLst>
              <a:ext uri="{FF2B5EF4-FFF2-40B4-BE49-F238E27FC236}">
                <a16:creationId xmlns:a16="http://schemas.microsoft.com/office/drawing/2014/main" id="{23AC7202-26D3-479F-A52D-AF503EA6B242}"/>
              </a:ext>
            </a:extLst>
          </p:cNvPr>
          <p:cNvSpPr txBox="1">
            <a:spLocks/>
          </p:cNvSpPr>
          <p:nvPr/>
        </p:nvSpPr>
        <p:spPr>
          <a:xfrm>
            <a:off x="4038600" y="6583307"/>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1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©2021 ESM Software LLC -  All rights reserved</a:t>
            </a:r>
            <a:endParaRPr lang="en-US" dirty="0"/>
          </a:p>
        </p:txBody>
      </p:sp>
    </p:spTree>
    <p:extLst>
      <p:ext uri="{BB962C8B-B14F-4D97-AF65-F5344CB8AC3E}">
        <p14:creationId xmlns:p14="http://schemas.microsoft.com/office/powerpoint/2010/main" val="4248622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©2021 ESM Software LLC -  All rights reserved</a:t>
            </a:r>
          </a:p>
        </p:txBody>
      </p:sp>
      <p:sp>
        <p:nvSpPr>
          <p:cNvPr id="3" name="Slide Number Placeholder 2"/>
          <p:cNvSpPr>
            <a:spLocks noGrp="1"/>
          </p:cNvSpPr>
          <p:nvPr>
            <p:ph type="sldNum" sz="quarter" idx="12"/>
          </p:nvPr>
        </p:nvSpPr>
        <p:spPr/>
        <p:txBody>
          <a:bodyPr/>
          <a:lstStyle/>
          <a:p>
            <a:fld id="{CE00E59A-9AC5-48BD-B0F5-6CA464842243}" type="slidenum">
              <a:rPr lang="en-US" smtClean="0"/>
              <a:t>9</a:t>
            </a:fld>
            <a:endParaRPr lang="en-US"/>
          </a:p>
        </p:txBody>
      </p:sp>
      <p:sp>
        <p:nvSpPr>
          <p:cNvPr id="4" name="Content Placeholder 3"/>
          <p:cNvSpPr>
            <a:spLocks noGrp="1"/>
          </p:cNvSpPr>
          <p:nvPr>
            <p:ph sz="quarter" idx="13"/>
          </p:nvPr>
        </p:nvSpPr>
        <p:spPr>
          <a:xfrm>
            <a:off x="469710" y="348254"/>
            <a:ext cx="10129464" cy="457200"/>
          </a:xfrm>
        </p:spPr>
        <p:txBody>
          <a:bodyPr/>
          <a:lstStyle/>
          <a:p>
            <a:r>
              <a:rPr lang="en-US" altLang="en-US" dirty="0"/>
              <a:t>Community Banking Group Strategy Map Example</a:t>
            </a:r>
            <a:endParaRPr lang="en-US" dirty="0"/>
          </a:p>
        </p:txBody>
      </p:sp>
      <p:grpSp>
        <p:nvGrpSpPr>
          <p:cNvPr id="22" name="Group 21">
            <a:extLst>
              <a:ext uri="{FF2B5EF4-FFF2-40B4-BE49-F238E27FC236}">
                <a16:creationId xmlns:a16="http://schemas.microsoft.com/office/drawing/2014/main" id="{958A1C30-331F-FA41-8EE1-75F97F8FFCF0}"/>
              </a:ext>
            </a:extLst>
          </p:cNvPr>
          <p:cNvGrpSpPr/>
          <p:nvPr/>
        </p:nvGrpSpPr>
        <p:grpSpPr>
          <a:xfrm>
            <a:off x="838636" y="993468"/>
            <a:ext cx="9377082" cy="2603544"/>
            <a:chOff x="838636" y="842748"/>
            <a:chExt cx="9377082" cy="2603544"/>
          </a:xfrm>
        </p:grpSpPr>
        <p:sp>
          <p:nvSpPr>
            <p:cNvPr id="13" name="Rectangle 9"/>
            <p:cNvSpPr>
              <a:spLocks noChangeArrowheads="1"/>
            </p:cNvSpPr>
            <p:nvPr/>
          </p:nvSpPr>
          <p:spPr bwMode="auto">
            <a:xfrm rot="16200000">
              <a:off x="5044604" y="-3363220"/>
              <a:ext cx="965145" cy="9377082"/>
            </a:xfrm>
            <a:prstGeom prst="rect">
              <a:avLst/>
            </a:prstGeom>
            <a:no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b="0" dirty="0">
                  <a:solidFill>
                    <a:schemeClr val="bg2">
                      <a:lumMod val="25000"/>
                    </a:schemeClr>
                  </a:solidFill>
                  <a:latin typeface="Arial" panose="020B0604020202020204" pitchFamily="34" charset="0"/>
                </a:rPr>
                <a:t>Financial</a:t>
              </a:r>
            </a:p>
          </p:txBody>
        </p:sp>
        <p:sp>
          <p:nvSpPr>
            <p:cNvPr id="14" name="Text Box 10"/>
            <p:cNvSpPr txBox="1">
              <a:spLocks noChangeArrowheads="1"/>
            </p:cNvSpPr>
            <p:nvPr/>
          </p:nvSpPr>
          <p:spPr bwMode="auto">
            <a:xfrm>
              <a:off x="4063670" y="3217835"/>
              <a:ext cx="2488392" cy="228457"/>
            </a:xfrm>
            <a:prstGeom prst="rect">
              <a:avLst/>
            </a:prstGeom>
            <a:noFill/>
            <a:ln>
              <a:noFill/>
            </a:ln>
            <a:effectLst/>
            <a:extLst>
              <a:ext uri="{91240B29-F687-4F45-9708-019B960494DF}">
                <a14:hiddenLine xmlns:a14="http://schemas.microsoft.com/office/drawing/2010/main" w="3175">
                  <a:solidFill>
                    <a:schemeClr val="tx1"/>
                  </a:solidFill>
                  <a:miter lim="800000"/>
                  <a:headEnd/>
                  <a:tailEnd type="none" w="sm"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lnSpc>
                  <a:spcPct val="90000"/>
                </a:lnSpc>
                <a:spcBef>
                  <a:spcPct val="0"/>
                </a:spcBef>
              </a:pPr>
              <a:r>
                <a:rPr lang="en-US" altLang="en-US" sz="1200" b="0" dirty="0">
                  <a:latin typeface="Arial" panose="020B0604020202020204" pitchFamily="34" charset="0"/>
                </a:rPr>
                <a:t>“Our success comes from…</a:t>
              </a:r>
            </a:p>
          </p:txBody>
        </p:sp>
        <p:sp>
          <p:nvSpPr>
            <p:cNvPr id="48" name="Oval 44"/>
            <p:cNvSpPr>
              <a:spLocks noChangeArrowheads="1"/>
            </p:cNvSpPr>
            <p:nvPr/>
          </p:nvSpPr>
          <p:spPr bwMode="auto">
            <a:xfrm>
              <a:off x="4236884" y="1141785"/>
              <a:ext cx="2701609" cy="432792"/>
            </a:xfrm>
            <a:prstGeom prst="ellipse">
              <a:avLst/>
            </a:prstGeom>
            <a:solidFill>
              <a:srgbClr val="D3D6E3"/>
            </a:solidFill>
            <a:ln w="3175">
              <a:solidFill>
                <a:srgbClr val="969696"/>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Achieve </a:t>
              </a:r>
              <a:r>
                <a:rPr lang="en-US" altLang="en-US" sz="1000" i="1" dirty="0">
                  <a:latin typeface="Arial" panose="020B0604020202020204" pitchFamily="34" charset="0"/>
                </a:rPr>
                <a:t>sustainable</a:t>
              </a:r>
              <a:r>
                <a:rPr lang="en-US" altLang="en-US" sz="1000" b="0" dirty="0">
                  <a:latin typeface="Arial" panose="020B0604020202020204" pitchFamily="34" charset="0"/>
                </a:rPr>
                <a:t> double-digit net income growth</a:t>
              </a:r>
            </a:p>
          </p:txBody>
        </p:sp>
        <p:sp>
          <p:nvSpPr>
            <p:cNvPr id="49" name="Oval 45"/>
            <p:cNvSpPr>
              <a:spLocks noChangeArrowheads="1"/>
            </p:cNvSpPr>
            <p:nvPr/>
          </p:nvSpPr>
          <p:spPr bwMode="auto">
            <a:xfrm>
              <a:off x="1204853" y="1266288"/>
              <a:ext cx="2079121" cy="432792"/>
            </a:xfrm>
            <a:prstGeom prst="ellipse">
              <a:avLst/>
            </a:prstGeom>
            <a:solidFill>
              <a:srgbClr val="D3D6E3"/>
            </a:solidFill>
            <a:ln w="3175">
              <a:solidFill>
                <a:srgbClr val="969696"/>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Maximize traditional revenue sources</a:t>
              </a:r>
            </a:p>
          </p:txBody>
        </p:sp>
        <p:sp>
          <p:nvSpPr>
            <p:cNvPr id="50" name="Oval 46"/>
            <p:cNvSpPr>
              <a:spLocks noChangeArrowheads="1"/>
            </p:cNvSpPr>
            <p:nvPr/>
          </p:nvSpPr>
          <p:spPr bwMode="auto">
            <a:xfrm>
              <a:off x="7620323" y="1243822"/>
              <a:ext cx="2321536" cy="432792"/>
            </a:xfrm>
            <a:prstGeom prst="ellipse">
              <a:avLst/>
            </a:prstGeom>
            <a:solidFill>
              <a:srgbClr val="D3D6E3"/>
            </a:solidFill>
            <a:ln w="3175">
              <a:solidFill>
                <a:srgbClr val="969696"/>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Manage financial resources to minimize Costs</a:t>
              </a:r>
            </a:p>
          </p:txBody>
        </p:sp>
        <p:cxnSp>
          <p:nvCxnSpPr>
            <p:cNvPr id="88" name="Straight Arrow Connector 87">
              <a:extLst>
                <a:ext uri="{FF2B5EF4-FFF2-40B4-BE49-F238E27FC236}">
                  <a16:creationId xmlns:a16="http://schemas.microsoft.com/office/drawing/2014/main" id="{7F473315-781B-8E46-8300-AB46E4D8AE00}"/>
                </a:ext>
              </a:extLst>
            </p:cNvPr>
            <p:cNvCxnSpPr>
              <a:cxnSpLocks/>
              <a:stCxn id="50" idx="2"/>
              <a:endCxn id="48" idx="6"/>
            </p:cNvCxnSpPr>
            <p:nvPr/>
          </p:nvCxnSpPr>
          <p:spPr>
            <a:xfrm flipH="1" flipV="1">
              <a:off x="6938493" y="1358181"/>
              <a:ext cx="681830" cy="102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B3ECBEF3-1D14-8344-9921-04EB29FA2E57}"/>
                </a:ext>
              </a:extLst>
            </p:cNvPr>
            <p:cNvCxnSpPr>
              <a:cxnSpLocks/>
              <a:stCxn id="49" idx="6"/>
              <a:endCxn id="48" idx="2"/>
            </p:cNvCxnSpPr>
            <p:nvPr/>
          </p:nvCxnSpPr>
          <p:spPr>
            <a:xfrm flipV="1">
              <a:off x="3283974" y="1358181"/>
              <a:ext cx="952910" cy="124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F472BACE-9E11-A04F-B43C-94CB023F0A29}"/>
              </a:ext>
            </a:extLst>
          </p:cNvPr>
          <p:cNvGrpSpPr/>
          <p:nvPr/>
        </p:nvGrpSpPr>
        <p:grpSpPr>
          <a:xfrm>
            <a:off x="838636" y="2148837"/>
            <a:ext cx="6356510" cy="1383747"/>
            <a:chOff x="753726" y="1986023"/>
            <a:chExt cx="9465567" cy="1455548"/>
          </a:xfrm>
        </p:grpSpPr>
        <p:sp>
          <p:nvSpPr>
            <p:cNvPr id="102" name="Up Arrow 101">
              <a:extLst>
                <a:ext uri="{FF2B5EF4-FFF2-40B4-BE49-F238E27FC236}">
                  <a16:creationId xmlns:a16="http://schemas.microsoft.com/office/drawing/2014/main" id="{6A17A5C3-1770-254C-A8A7-0E79EC50E1F5}"/>
                </a:ext>
              </a:extLst>
            </p:cNvPr>
            <p:cNvSpPr/>
            <p:nvPr/>
          </p:nvSpPr>
          <p:spPr>
            <a:xfrm>
              <a:off x="3248533" y="3288607"/>
              <a:ext cx="313229" cy="15296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9">
              <a:extLst>
                <a:ext uri="{FF2B5EF4-FFF2-40B4-BE49-F238E27FC236}">
                  <a16:creationId xmlns:a16="http://schemas.microsoft.com/office/drawing/2014/main" id="{BED6B050-CBBA-EE4F-AA3B-0EF936D9A877}"/>
                </a:ext>
              </a:extLst>
            </p:cNvPr>
            <p:cNvSpPr>
              <a:spLocks noChangeArrowheads="1"/>
            </p:cNvSpPr>
            <p:nvPr/>
          </p:nvSpPr>
          <p:spPr bwMode="auto">
            <a:xfrm rot="16200000">
              <a:off x="4812942" y="-2031066"/>
              <a:ext cx="1288582" cy="9407014"/>
            </a:xfrm>
            <a:prstGeom prst="rect">
              <a:avLst/>
            </a:prstGeom>
            <a:no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b="0" dirty="0">
                  <a:solidFill>
                    <a:schemeClr val="bg2">
                      <a:lumMod val="25000"/>
                    </a:schemeClr>
                  </a:solidFill>
                  <a:latin typeface="Arial" panose="020B0604020202020204" pitchFamily="34" charset="0"/>
                </a:rPr>
                <a:t>Customer</a:t>
              </a:r>
            </a:p>
          </p:txBody>
        </p:sp>
        <p:sp>
          <p:nvSpPr>
            <p:cNvPr id="42" name="TextBox 41">
              <a:extLst>
                <a:ext uri="{FF2B5EF4-FFF2-40B4-BE49-F238E27FC236}">
                  <a16:creationId xmlns:a16="http://schemas.microsoft.com/office/drawing/2014/main" id="{FFDF0A64-BD10-BE4C-94B7-FFBDF516B85D}"/>
                </a:ext>
              </a:extLst>
            </p:cNvPr>
            <p:cNvSpPr txBox="1"/>
            <p:nvPr/>
          </p:nvSpPr>
          <p:spPr>
            <a:xfrm>
              <a:off x="1299064" y="2927582"/>
              <a:ext cx="8920229" cy="400110"/>
            </a:xfrm>
            <a:prstGeom prst="rect">
              <a:avLst/>
            </a:prstGeom>
            <a:noFill/>
          </p:spPr>
          <p:txBody>
            <a:bodyPr wrap="square" rtlCol="0">
              <a:spAutoFit/>
            </a:bodyPr>
            <a:lstStyle/>
            <a:p>
              <a:r>
                <a:rPr lang="en-US" sz="1000" dirty="0"/>
                <a:t>Value Proposition: Give me… </a:t>
              </a:r>
            </a:p>
            <a:p>
              <a:r>
                <a:rPr lang="en-US" sz="1000" dirty="0"/>
                <a:t>Right Information/Advice; Convenient access &amp; products; Service that is easy, Community involvement  </a:t>
              </a:r>
            </a:p>
          </p:txBody>
        </p:sp>
        <p:sp>
          <p:nvSpPr>
            <p:cNvPr id="43" name="TextBox 42">
              <a:extLst>
                <a:ext uri="{FF2B5EF4-FFF2-40B4-BE49-F238E27FC236}">
                  <a16:creationId xmlns:a16="http://schemas.microsoft.com/office/drawing/2014/main" id="{C501C5AB-3082-4D41-879C-99CF9A083F05}"/>
                </a:ext>
              </a:extLst>
            </p:cNvPr>
            <p:cNvSpPr txBox="1"/>
            <p:nvPr/>
          </p:nvSpPr>
          <p:spPr>
            <a:xfrm>
              <a:off x="1151607" y="1986023"/>
              <a:ext cx="4596914" cy="246221"/>
            </a:xfrm>
            <a:prstGeom prst="rect">
              <a:avLst/>
            </a:prstGeom>
            <a:noFill/>
          </p:spPr>
          <p:txBody>
            <a:bodyPr wrap="none" rtlCol="0">
              <a:spAutoFit/>
            </a:bodyPr>
            <a:lstStyle/>
            <a:p>
              <a:r>
                <a:rPr lang="en-US" sz="1000" dirty="0"/>
                <a:t>Segment: Community Individuals and Businesses</a:t>
              </a:r>
            </a:p>
          </p:txBody>
        </p:sp>
      </p:grpSp>
      <p:sp>
        <p:nvSpPr>
          <p:cNvPr id="47" name="Oval 46">
            <a:extLst>
              <a:ext uri="{FF2B5EF4-FFF2-40B4-BE49-F238E27FC236}">
                <a16:creationId xmlns:a16="http://schemas.microsoft.com/office/drawing/2014/main" id="{77ECA49D-5CD6-D349-AB92-AF98E3244EC6}"/>
              </a:ext>
            </a:extLst>
          </p:cNvPr>
          <p:cNvSpPr>
            <a:spLocks noChangeArrowheads="1"/>
          </p:cNvSpPr>
          <p:nvPr/>
        </p:nvSpPr>
        <p:spPr bwMode="auto">
          <a:xfrm>
            <a:off x="3164461" y="2491991"/>
            <a:ext cx="1547641"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Develop and Maintain Enduring Customer Relationships</a:t>
            </a:r>
          </a:p>
        </p:txBody>
      </p:sp>
      <p:sp>
        <p:nvSpPr>
          <p:cNvPr id="51" name="Up Arrow 50">
            <a:extLst>
              <a:ext uri="{FF2B5EF4-FFF2-40B4-BE49-F238E27FC236}">
                <a16:creationId xmlns:a16="http://schemas.microsoft.com/office/drawing/2014/main" id="{39A4A2B5-5F0F-7E41-A962-F70AED738313}"/>
              </a:ext>
            </a:extLst>
          </p:cNvPr>
          <p:cNvSpPr/>
          <p:nvPr/>
        </p:nvSpPr>
        <p:spPr>
          <a:xfrm>
            <a:off x="2210546" y="1784361"/>
            <a:ext cx="201556" cy="27674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Up Arrow 51">
            <a:extLst>
              <a:ext uri="{FF2B5EF4-FFF2-40B4-BE49-F238E27FC236}">
                <a16:creationId xmlns:a16="http://schemas.microsoft.com/office/drawing/2014/main" id="{35B3103F-3AEC-EE42-95EC-B82862E39D50}"/>
              </a:ext>
            </a:extLst>
          </p:cNvPr>
          <p:cNvSpPr/>
          <p:nvPr/>
        </p:nvSpPr>
        <p:spPr>
          <a:xfrm>
            <a:off x="8636821" y="1979567"/>
            <a:ext cx="270111" cy="14056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B8459695-B61F-4E40-915E-268CC7C64EE1}"/>
              </a:ext>
            </a:extLst>
          </p:cNvPr>
          <p:cNvGrpSpPr/>
          <p:nvPr/>
        </p:nvGrpSpPr>
        <p:grpSpPr>
          <a:xfrm>
            <a:off x="814264" y="3576318"/>
            <a:ext cx="9532007" cy="2947083"/>
            <a:chOff x="814264" y="3312474"/>
            <a:chExt cx="9532007" cy="3178106"/>
          </a:xfrm>
        </p:grpSpPr>
        <p:sp>
          <p:nvSpPr>
            <p:cNvPr id="7" name="Rectangle 3"/>
            <p:cNvSpPr>
              <a:spLocks noChangeArrowheads="1"/>
            </p:cNvSpPr>
            <p:nvPr/>
          </p:nvSpPr>
          <p:spPr bwMode="auto">
            <a:xfrm rot="16200000">
              <a:off x="5113785" y="1258093"/>
              <a:ext cx="957338" cy="9507635"/>
            </a:xfrm>
            <a:prstGeom prst="rect">
              <a:avLst/>
            </a:prstGeom>
            <a:noFill/>
            <a:ln w="3175">
              <a:solidFill>
                <a:schemeClr val="tx1"/>
              </a:solidFill>
              <a:miter lim="800000"/>
              <a:headEnd/>
              <a:tailEnd/>
            </a:ln>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b="0" dirty="0">
                  <a:solidFill>
                    <a:schemeClr val="bg2">
                      <a:lumMod val="25000"/>
                    </a:schemeClr>
                  </a:solidFill>
                  <a:latin typeface="Arial" panose="020B0604020202020204" pitchFamily="34" charset="0"/>
                </a:rPr>
                <a:t>Talent &amp; Tech</a:t>
              </a:r>
            </a:p>
          </p:txBody>
        </p:sp>
        <p:sp>
          <p:nvSpPr>
            <p:cNvPr id="9" name="Rectangle 5"/>
            <p:cNvSpPr>
              <a:spLocks noChangeArrowheads="1"/>
            </p:cNvSpPr>
            <p:nvPr/>
          </p:nvSpPr>
          <p:spPr bwMode="auto">
            <a:xfrm rot="16200000">
              <a:off x="4577939" y="-291399"/>
              <a:ext cx="2004658" cy="9532007"/>
            </a:xfrm>
            <a:prstGeom prst="rect">
              <a:avLst/>
            </a:prstGeom>
            <a:noFill/>
            <a:ln w="3175">
              <a:solidFill>
                <a:schemeClr val="tx1"/>
              </a:solidFill>
              <a:miter lim="800000"/>
              <a:headEnd/>
              <a:tailEnd/>
            </a:ln>
            <a:effectLst/>
          </p:spPr>
          <p:txBody>
            <a:bodyPr lIns="92075" tIns="46038" rIns="92075" bIns="46038"/>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a:spcBef>
                  <a:spcPct val="0"/>
                </a:spcBef>
              </a:pPr>
              <a:r>
                <a:rPr lang="en-US" altLang="en-US" sz="1200" b="0" dirty="0">
                  <a:solidFill>
                    <a:schemeClr val="bg2">
                      <a:lumMod val="25000"/>
                    </a:schemeClr>
                  </a:solidFill>
                  <a:latin typeface="Arial" panose="020B0604020202020204" pitchFamily="34" charset="0"/>
                </a:rPr>
                <a:t>Internal Process</a:t>
              </a:r>
            </a:p>
          </p:txBody>
        </p:sp>
        <p:sp>
          <p:nvSpPr>
            <p:cNvPr id="19" name="Oval 15"/>
            <p:cNvSpPr>
              <a:spLocks noChangeArrowheads="1"/>
            </p:cNvSpPr>
            <p:nvPr/>
          </p:nvSpPr>
          <p:spPr bwMode="auto">
            <a:xfrm>
              <a:off x="4547228" y="5680519"/>
              <a:ext cx="1959896"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“We have the information and tools we need to do our jobs.”</a:t>
              </a:r>
            </a:p>
          </p:txBody>
        </p:sp>
        <p:sp>
          <p:nvSpPr>
            <p:cNvPr id="20" name="Oval 16"/>
            <p:cNvSpPr>
              <a:spLocks noChangeArrowheads="1"/>
            </p:cNvSpPr>
            <p:nvPr/>
          </p:nvSpPr>
          <p:spPr bwMode="auto">
            <a:xfrm>
              <a:off x="1694297" y="5680519"/>
              <a:ext cx="1840898"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We develop, recognize, retain, and hire great people.”</a:t>
              </a:r>
            </a:p>
          </p:txBody>
        </p:sp>
        <p:sp>
          <p:nvSpPr>
            <p:cNvPr id="21" name="Oval 17"/>
            <p:cNvSpPr>
              <a:spLocks noChangeArrowheads="1"/>
            </p:cNvSpPr>
            <p:nvPr/>
          </p:nvSpPr>
          <p:spPr bwMode="auto">
            <a:xfrm>
              <a:off x="7602710" y="5680519"/>
              <a:ext cx="1812224"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We Promote</a:t>
              </a:r>
            </a:p>
            <a:p>
              <a:pPr algn="ctr" eaLnBrk="1" hangingPunct="1">
                <a:spcBef>
                  <a:spcPct val="0"/>
                </a:spcBef>
              </a:pPr>
              <a:r>
                <a:rPr lang="en-US" altLang="en-US" sz="1000" b="0" dirty="0">
                  <a:latin typeface="Arial" panose="020B0604020202020204" pitchFamily="34" charset="0"/>
                </a:rPr>
                <a:t> a culture of “can do”</a:t>
              </a:r>
            </a:p>
            <a:p>
              <a:pPr algn="ctr" eaLnBrk="1" hangingPunct="1">
                <a:spcBef>
                  <a:spcPct val="0"/>
                </a:spcBef>
              </a:pPr>
              <a:endParaRPr lang="en-US" altLang="en-US" sz="1000" b="0" dirty="0">
                <a:latin typeface="Arial" panose="020B0604020202020204" pitchFamily="34" charset="0"/>
              </a:endParaRPr>
            </a:p>
          </p:txBody>
        </p:sp>
        <p:sp>
          <p:nvSpPr>
            <p:cNvPr id="23" name="Rectangle 19"/>
            <p:cNvSpPr>
              <a:spLocks noChangeArrowheads="1"/>
            </p:cNvSpPr>
            <p:nvPr/>
          </p:nvSpPr>
          <p:spPr bwMode="auto">
            <a:xfrm>
              <a:off x="1173997" y="3472276"/>
              <a:ext cx="2692194" cy="1912089"/>
            </a:xfrm>
            <a:prstGeom prst="rect">
              <a:avLst/>
            </a:prstGeom>
            <a:solidFill>
              <a:schemeClr val="bg2"/>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solidFill>
                    <a:schemeClr val="bg2">
                      <a:lumMod val="25000"/>
                    </a:schemeClr>
                  </a:solidFill>
                  <a:latin typeface="Arial" panose="020B0604020202020204" pitchFamily="34" charset="0"/>
                </a:rPr>
                <a:t>Acquire </a:t>
              </a:r>
            </a:p>
            <a:p>
              <a:pPr algn="ctr" eaLnBrk="1" hangingPunct="1">
                <a:spcBef>
                  <a:spcPct val="0"/>
                </a:spcBef>
              </a:pPr>
              <a:r>
                <a:rPr lang="en-US" altLang="en-US" sz="1200" b="0" dirty="0">
                  <a:solidFill>
                    <a:schemeClr val="bg2">
                      <a:lumMod val="25000"/>
                    </a:schemeClr>
                  </a:solidFill>
                  <a:latin typeface="Arial" panose="020B0604020202020204" pitchFamily="34" charset="0"/>
                </a:rPr>
                <a:t>New Relationships</a:t>
              </a:r>
            </a:p>
          </p:txBody>
        </p:sp>
        <p:sp>
          <p:nvSpPr>
            <p:cNvPr id="24" name="Rectangle 20"/>
            <p:cNvSpPr>
              <a:spLocks noChangeArrowheads="1"/>
            </p:cNvSpPr>
            <p:nvPr/>
          </p:nvSpPr>
          <p:spPr bwMode="auto">
            <a:xfrm>
              <a:off x="4138984" y="3472276"/>
              <a:ext cx="2692193" cy="1912089"/>
            </a:xfrm>
            <a:prstGeom prst="rect">
              <a:avLst/>
            </a:prstGeom>
            <a:solidFill>
              <a:schemeClr val="bg2"/>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150" b="0" dirty="0">
                  <a:solidFill>
                    <a:schemeClr val="tx1">
                      <a:lumMod val="75000"/>
                      <a:lumOff val="25000"/>
                    </a:schemeClr>
                  </a:solidFill>
                  <a:latin typeface="Arial" panose="020B0604020202020204" pitchFamily="34" charset="0"/>
                </a:rPr>
                <a:t>Retain High</a:t>
              </a:r>
              <a:br>
                <a:rPr lang="en-US" altLang="en-US" sz="1150" b="0" dirty="0">
                  <a:solidFill>
                    <a:schemeClr val="tx1">
                      <a:lumMod val="75000"/>
                      <a:lumOff val="25000"/>
                    </a:schemeClr>
                  </a:solidFill>
                  <a:latin typeface="Arial" panose="020B0604020202020204" pitchFamily="34" charset="0"/>
                </a:rPr>
              </a:br>
              <a:r>
                <a:rPr lang="en-US" altLang="en-US" sz="1150" b="0" dirty="0">
                  <a:solidFill>
                    <a:schemeClr val="tx1">
                      <a:lumMod val="75000"/>
                      <a:lumOff val="25000"/>
                    </a:schemeClr>
                  </a:solidFill>
                  <a:latin typeface="Arial" panose="020B0604020202020204" pitchFamily="34" charset="0"/>
                </a:rPr>
                <a:t>High-Value Relationships</a:t>
              </a:r>
            </a:p>
          </p:txBody>
        </p:sp>
        <p:sp>
          <p:nvSpPr>
            <p:cNvPr id="25" name="Rectangle 21"/>
            <p:cNvSpPr>
              <a:spLocks noChangeArrowheads="1"/>
            </p:cNvSpPr>
            <p:nvPr/>
          </p:nvSpPr>
          <p:spPr bwMode="auto">
            <a:xfrm>
              <a:off x="6993975" y="3504415"/>
              <a:ext cx="3096391" cy="1920273"/>
            </a:xfrm>
            <a:prstGeom prst="rect">
              <a:avLst/>
            </a:prstGeom>
            <a:solidFill>
              <a:schemeClr val="bg2"/>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762000">
                <a:spcBef>
                  <a:spcPct val="35000"/>
                </a:spcBef>
                <a:defRPr sz="1600" b="1">
                  <a:solidFill>
                    <a:schemeClr val="tx1"/>
                  </a:solidFill>
                  <a:latin typeface="Arial Narrow" panose="020B0606020202030204" pitchFamily="34" charset="0"/>
                </a:defRPr>
              </a:lvl1pPr>
              <a:lvl2pPr marL="742950" indent="-285750" defTabSz="762000">
                <a:spcBef>
                  <a:spcPct val="35000"/>
                </a:spcBef>
                <a:defRPr sz="1600" b="1">
                  <a:solidFill>
                    <a:schemeClr val="tx1"/>
                  </a:solidFill>
                  <a:latin typeface="Arial Narrow" panose="020B0606020202030204" pitchFamily="34" charset="0"/>
                </a:defRPr>
              </a:lvl2pPr>
              <a:lvl3pPr marL="1143000" indent="-228600" defTabSz="762000">
                <a:spcBef>
                  <a:spcPct val="35000"/>
                </a:spcBef>
                <a:defRPr sz="1600" b="1">
                  <a:solidFill>
                    <a:schemeClr val="tx1"/>
                  </a:solidFill>
                  <a:latin typeface="Arial Narrow" panose="020B0606020202030204" pitchFamily="34" charset="0"/>
                </a:defRPr>
              </a:lvl3pPr>
              <a:lvl4pPr marL="1600200" indent="-228600" defTabSz="762000">
                <a:spcBef>
                  <a:spcPct val="35000"/>
                </a:spcBef>
                <a:defRPr sz="1600" b="1">
                  <a:solidFill>
                    <a:schemeClr val="tx1"/>
                  </a:solidFill>
                  <a:latin typeface="Arial Narrow" panose="020B0606020202030204" pitchFamily="34" charset="0"/>
                </a:defRPr>
              </a:lvl4pPr>
              <a:lvl5pPr marL="2057400" indent="-228600" defTabSz="762000">
                <a:spcBef>
                  <a:spcPct val="35000"/>
                </a:spcBef>
                <a:defRPr sz="1600" b="1">
                  <a:solidFill>
                    <a:schemeClr val="tx1"/>
                  </a:solidFill>
                  <a:latin typeface="Arial Narrow" panose="020B0606020202030204" pitchFamily="34" charset="0"/>
                </a:defRPr>
              </a:lvl5pPr>
              <a:lvl6pPr marL="2514600" indent="-228600" defTabSz="7620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defTabSz="7620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defTabSz="7620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defTabSz="7620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200" b="0" dirty="0">
                  <a:solidFill>
                    <a:schemeClr val="tx1">
                      <a:lumMod val="75000"/>
                      <a:lumOff val="25000"/>
                    </a:schemeClr>
                  </a:solidFill>
                  <a:latin typeface="Arial" panose="020B0604020202020204" pitchFamily="34" charset="0"/>
                </a:rPr>
                <a:t>Increase Quality and Productivity</a:t>
              </a:r>
            </a:p>
          </p:txBody>
        </p:sp>
        <p:sp>
          <p:nvSpPr>
            <p:cNvPr id="26" name="Oval 22"/>
            <p:cNvSpPr>
              <a:spLocks noChangeArrowheads="1"/>
            </p:cNvSpPr>
            <p:nvPr/>
          </p:nvSpPr>
          <p:spPr bwMode="auto">
            <a:xfrm>
              <a:off x="1569592" y="4008573"/>
              <a:ext cx="1898207" cy="466719"/>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Sell the </a:t>
              </a:r>
              <a:r>
                <a:rPr lang="en-US" altLang="en-US" sz="1000" dirty="0">
                  <a:latin typeface="Arial" panose="020B0604020202020204" pitchFamily="34" charset="0"/>
                </a:rPr>
                <a:t>right products </a:t>
              </a:r>
              <a:r>
                <a:rPr lang="en-US" altLang="en-US" sz="1000" b="0" dirty="0">
                  <a:latin typeface="Arial" panose="020B0604020202020204" pitchFamily="34" charset="0"/>
                </a:rPr>
                <a:t>at the </a:t>
              </a:r>
              <a:r>
                <a:rPr lang="en-US" altLang="en-US" sz="1000" dirty="0">
                  <a:latin typeface="Arial" panose="020B0604020202020204" pitchFamily="34" charset="0"/>
                </a:rPr>
                <a:t>right time</a:t>
              </a:r>
            </a:p>
          </p:txBody>
        </p:sp>
        <p:sp>
          <p:nvSpPr>
            <p:cNvPr id="27" name="Oval 23"/>
            <p:cNvSpPr>
              <a:spLocks noChangeArrowheads="1"/>
            </p:cNvSpPr>
            <p:nvPr/>
          </p:nvSpPr>
          <p:spPr bwMode="auto">
            <a:xfrm>
              <a:off x="4481980" y="3917339"/>
              <a:ext cx="2006200"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Provide premium service to </a:t>
              </a:r>
              <a:r>
                <a:rPr lang="en-US" altLang="en-US" sz="1000" i="1" dirty="0">
                  <a:latin typeface="Arial" panose="020B0604020202020204" pitchFamily="34" charset="0"/>
                </a:rPr>
                <a:t>delight</a:t>
              </a:r>
              <a:r>
                <a:rPr lang="en-US" altLang="en-US" sz="1000" b="0" dirty="0">
                  <a:latin typeface="Arial" panose="020B0604020202020204" pitchFamily="34" charset="0"/>
                </a:rPr>
                <a:t> and </a:t>
              </a:r>
              <a:r>
                <a:rPr lang="en-US" altLang="en-US" sz="1000" i="1" dirty="0">
                  <a:latin typeface="Arial" panose="020B0604020202020204" pitchFamily="34" charset="0"/>
                </a:rPr>
                <a:t>retain</a:t>
              </a:r>
              <a:r>
                <a:rPr lang="en-US" altLang="en-US" sz="1000" b="0" dirty="0">
                  <a:latin typeface="Arial" panose="020B0604020202020204" pitchFamily="34" charset="0"/>
                </a:rPr>
                <a:t> valuable customers</a:t>
              </a:r>
            </a:p>
          </p:txBody>
        </p:sp>
        <p:sp>
          <p:nvSpPr>
            <p:cNvPr id="30" name="Oval 26"/>
            <p:cNvSpPr>
              <a:spLocks noChangeArrowheads="1"/>
            </p:cNvSpPr>
            <p:nvPr/>
          </p:nvSpPr>
          <p:spPr bwMode="auto">
            <a:xfrm>
              <a:off x="7546641" y="4687388"/>
              <a:ext cx="2033134"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Maximize efficiency and quality of business processes</a:t>
              </a:r>
            </a:p>
          </p:txBody>
        </p:sp>
        <p:sp>
          <p:nvSpPr>
            <p:cNvPr id="32" name="Oval 28"/>
            <p:cNvSpPr>
              <a:spLocks noChangeArrowheads="1"/>
            </p:cNvSpPr>
            <p:nvPr/>
          </p:nvSpPr>
          <p:spPr bwMode="auto">
            <a:xfrm>
              <a:off x="1574102" y="4687388"/>
              <a:ext cx="1893694"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Communicate the </a:t>
              </a:r>
              <a:r>
                <a:rPr lang="en-US" altLang="en-US" sz="1000" dirty="0">
                  <a:latin typeface="Arial" panose="020B0604020202020204" pitchFamily="34" charset="0"/>
                </a:rPr>
                <a:t>brand and value proposition</a:t>
              </a:r>
            </a:p>
          </p:txBody>
        </p:sp>
        <p:sp>
          <p:nvSpPr>
            <p:cNvPr id="34" name="Oval 30"/>
            <p:cNvSpPr>
              <a:spLocks noChangeArrowheads="1"/>
            </p:cNvSpPr>
            <p:nvPr/>
          </p:nvSpPr>
          <p:spPr bwMode="auto">
            <a:xfrm>
              <a:off x="7546641" y="3917339"/>
              <a:ext cx="1991055" cy="649188"/>
            </a:xfrm>
            <a:prstGeom prst="ellipse">
              <a:avLst/>
            </a:prstGeom>
            <a:solidFill>
              <a:srgbClr val="D3D6E3"/>
            </a:solidFill>
            <a:ln w="3175">
              <a:solidFill>
                <a:srgbClr val="969696"/>
              </a:solidFill>
              <a:round/>
              <a:headEnd type="none" w="sm" len="sm"/>
              <a:tailEnd type="none" w="sm" len="sm"/>
            </a:ln>
            <a:effectLst/>
          </p:spPr>
          <p:txBody>
            <a:bodyPr wrap="square" lIns="0" tIns="0" rIns="0" bIns="0" anchor="ctr">
              <a:spAutoFit/>
            </a:bodyPr>
            <a:lstStyle>
              <a:lvl1pPr>
                <a:spcBef>
                  <a:spcPct val="35000"/>
                </a:spcBef>
                <a:defRPr sz="1600" b="1">
                  <a:solidFill>
                    <a:schemeClr val="tx1"/>
                  </a:solidFill>
                  <a:latin typeface="Arial Narrow" panose="020B0606020202030204" pitchFamily="34" charset="0"/>
                </a:defRPr>
              </a:lvl1pPr>
              <a:lvl2pPr marL="742950" indent="-285750">
                <a:spcBef>
                  <a:spcPct val="35000"/>
                </a:spcBef>
                <a:defRPr sz="1600" b="1">
                  <a:solidFill>
                    <a:schemeClr val="tx1"/>
                  </a:solidFill>
                  <a:latin typeface="Arial Narrow" panose="020B0606020202030204" pitchFamily="34" charset="0"/>
                </a:defRPr>
              </a:lvl2pPr>
              <a:lvl3pPr marL="1143000" indent="-228600">
                <a:spcBef>
                  <a:spcPct val="35000"/>
                </a:spcBef>
                <a:defRPr sz="1600" b="1">
                  <a:solidFill>
                    <a:schemeClr val="tx1"/>
                  </a:solidFill>
                  <a:latin typeface="Arial Narrow" panose="020B0606020202030204" pitchFamily="34" charset="0"/>
                </a:defRPr>
              </a:lvl3pPr>
              <a:lvl4pPr marL="1600200" indent="-228600">
                <a:spcBef>
                  <a:spcPct val="35000"/>
                </a:spcBef>
                <a:defRPr sz="1600" b="1">
                  <a:solidFill>
                    <a:schemeClr val="tx1"/>
                  </a:solidFill>
                  <a:latin typeface="Arial Narrow" panose="020B0606020202030204" pitchFamily="34" charset="0"/>
                </a:defRPr>
              </a:lvl4pPr>
              <a:lvl5pPr marL="2057400" indent="-228600">
                <a:spcBef>
                  <a:spcPct val="35000"/>
                </a:spcBef>
                <a:defRPr sz="1600" b="1">
                  <a:solidFill>
                    <a:schemeClr val="tx1"/>
                  </a:solidFill>
                  <a:latin typeface="Arial Narrow" panose="020B0606020202030204" pitchFamily="34" charset="0"/>
                </a:defRPr>
              </a:lvl5pPr>
              <a:lvl6pPr marL="2514600" indent="-228600" eaLnBrk="0" fontAlgn="base" hangingPunct="0">
                <a:spcBef>
                  <a:spcPct val="35000"/>
                </a:spcBef>
                <a:spcAft>
                  <a:spcPct val="0"/>
                </a:spcAft>
                <a:defRPr sz="1600" b="1">
                  <a:solidFill>
                    <a:schemeClr val="tx1"/>
                  </a:solidFill>
                  <a:latin typeface="Arial Narrow" panose="020B0606020202030204" pitchFamily="34" charset="0"/>
                </a:defRPr>
              </a:lvl6pPr>
              <a:lvl7pPr marL="2971800" indent="-228600" eaLnBrk="0" fontAlgn="base" hangingPunct="0">
                <a:spcBef>
                  <a:spcPct val="35000"/>
                </a:spcBef>
                <a:spcAft>
                  <a:spcPct val="0"/>
                </a:spcAft>
                <a:defRPr sz="1600" b="1">
                  <a:solidFill>
                    <a:schemeClr val="tx1"/>
                  </a:solidFill>
                  <a:latin typeface="Arial Narrow" panose="020B0606020202030204" pitchFamily="34" charset="0"/>
                </a:defRPr>
              </a:lvl7pPr>
              <a:lvl8pPr marL="3429000" indent="-228600" eaLnBrk="0" fontAlgn="base" hangingPunct="0">
                <a:spcBef>
                  <a:spcPct val="35000"/>
                </a:spcBef>
                <a:spcAft>
                  <a:spcPct val="0"/>
                </a:spcAft>
                <a:defRPr sz="1600" b="1">
                  <a:solidFill>
                    <a:schemeClr val="tx1"/>
                  </a:solidFill>
                  <a:latin typeface="Arial Narrow" panose="020B0606020202030204" pitchFamily="34" charset="0"/>
                </a:defRPr>
              </a:lvl8pPr>
              <a:lvl9pPr marL="3886200" indent="-228600" eaLnBrk="0" fontAlgn="base" hangingPunct="0">
                <a:spcBef>
                  <a:spcPct val="35000"/>
                </a:spcBef>
                <a:spcAft>
                  <a:spcPct val="0"/>
                </a:spcAft>
                <a:defRPr sz="1600" b="1">
                  <a:solidFill>
                    <a:schemeClr val="tx1"/>
                  </a:solidFill>
                  <a:latin typeface="Arial Narrow" panose="020B0606020202030204" pitchFamily="34" charset="0"/>
                </a:defRPr>
              </a:lvl9pPr>
            </a:lstStyle>
            <a:p>
              <a:pPr algn="ctr" eaLnBrk="1" hangingPunct="1">
                <a:spcBef>
                  <a:spcPct val="0"/>
                </a:spcBef>
              </a:pPr>
              <a:r>
                <a:rPr lang="en-US" altLang="en-US" sz="1000" b="0" dirty="0">
                  <a:latin typeface="Arial" panose="020B0604020202020204" pitchFamily="34" charset="0"/>
                </a:rPr>
                <a:t>Consistently</a:t>
              </a:r>
              <a:r>
                <a:rPr lang="en-US" altLang="en-US" sz="1000" i="1" dirty="0">
                  <a:latin typeface="Arial" panose="020B0604020202020204" pitchFamily="34" charset="0"/>
                </a:rPr>
                <a:t> deliver</a:t>
              </a:r>
              <a:r>
                <a:rPr lang="en-US" altLang="en-US" sz="1000" b="0" dirty="0">
                  <a:latin typeface="Arial" panose="020B0604020202020204" pitchFamily="34" charset="0"/>
                </a:rPr>
                <a:t> the value proposition – at the right cost</a:t>
              </a:r>
            </a:p>
          </p:txBody>
        </p:sp>
        <p:cxnSp>
          <p:nvCxnSpPr>
            <p:cNvPr id="39" name="AutoShape 35"/>
            <p:cNvCxnSpPr>
              <a:cxnSpLocks noChangeShapeType="1"/>
            </p:cNvCxnSpPr>
            <p:nvPr/>
          </p:nvCxnSpPr>
          <p:spPr bwMode="auto">
            <a:xfrm flipV="1">
              <a:off x="2475665" y="4566527"/>
              <a:ext cx="0" cy="242474"/>
            </a:xfrm>
            <a:prstGeom prst="straightConnector1">
              <a:avLst/>
            </a:prstGeom>
            <a:noFill/>
            <a:ln w="3175">
              <a:solidFill>
                <a:schemeClr val="tx1"/>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AutoShape 35">
              <a:extLst>
                <a:ext uri="{FF2B5EF4-FFF2-40B4-BE49-F238E27FC236}">
                  <a16:creationId xmlns:a16="http://schemas.microsoft.com/office/drawing/2014/main" id="{86334F07-E0D2-234E-A1D8-7CBDD50C8226}"/>
                </a:ext>
              </a:extLst>
            </p:cNvPr>
            <p:cNvCxnSpPr>
              <a:cxnSpLocks noChangeShapeType="1"/>
            </p:cNvCxnSpPr>
            <p:nvPr/>
          </p:nvCxnSpPr>
          <p:spPr bwMode="auto">
            <a:xfrm flipV="1">
              <a:off x="8537253" y="4566527"/>
              <a:ext cx="0" cy="242474"/>
            </a:xfrm>
            <a:prstGeom prst="straightConnector1">
              <a:avLst/>
            </a:prstGeom>
            <a:noFill/>
            <a:ln w="3175">
              <a:solidFill>
                <a:schemeClr val="tx1"/>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Up Arrow 36">
              <a:extLst>
                <a:ext uri="{FF2B5EF4-FFF2-40B4-BE49-F238E27FC236}">
                  <a16:creationId xmlns:a16="http://schemas.microsoft.com/office/drawing/2014/main" id="{D43CD48A-F0F1-C140-9812-3912E011D18F}"/>
                </a:ext>
              </a:extLst>
            </p:cNvPr>
            <p:cNvSpPr/>
            <p:nvPr/>
          </p:nvSpPr>
          <p:spPr>
            <a:xfrm flipH="1">
              <a:off x="5440958" y="3312474"/>
              <a:ext cx="210345" cy="13640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119760648"/>
      </p:ext>
    </p:extLst>
  </p:cSld>
  <p:clrMapOvr>
    <a:masterClrMapping/>
  </p:clrMapOvr>
</p:sld>
</file>

<file path=ppt/theme/theme1.xml><?xml version="1.0" encoding="utf-8"?>
<a:theme xmlns:a="http://schemas.openxmlformats.org/drawingml/2006/main" name="Office Theme">
  <a:themeElements>
    <a:clrScheme name="EMS style 1">
      <a:dk1>
        <a:sysClr val="windowText" lastClr="000000"/>
      </a:dk1>
      <a:lt1>
        <a:sysClr val="window" lastClr="FFFFFF"/>
      </a:lt1>
      <a:dk2>
        <a:srgbClr val="000020"/>
      </a:dk2>
      <a:lt2>
        <a:srgbClr val="E7E6E6"/>
      </a:lt2>
      <a:accent1>
        <a:srgbClr val="320033"/>
      </a:accent1>
      <a:accent2>
        <a:srgbClr val="81C263"/>
      </a:accent2>
      <a:accent3>
        <a:srgbClr val="B5E61D"/>
      </a:accent3>
      <a:accent4>
        <a:srgbClr val="F79621"/>
      </a:accent4>
      <a:accent5>
        <a:srgbClr val="FBE602"/>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10716</TotalTime>
  <Words>3155</Words>
  <Application>Microsoft Office PowerPoint</Application>
  <PresentationFormat>Widescreen</PresentationFormat>
  <Paragraphs>672</Paragraphs>
  <Slides>23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Arial Narrow</vt:lpstr>
      <vt:lpstr>Calibri</vt:lpstr>
      <vt:lpstr>Helvetica</vt:lpstr>
      <vt:lpstr>Monotype Sorts</vt:lpstr>
      <vt:lpstr>SwissReSans</vt:lpstr>
      <vt:lpstr>Tahoma</vt:lpstr>
      <vt:lpstr>Times New Roman</vt:lpstr>
      <vt:lpstr>Office Theme</vt:lpstr>
      <vt:lpstr>Strategy Maps</vt:lpstr>
      <vt:lpstr>PowerPoint Presentation</vt:lpstr>
      <vt:lpstr>Four Key Questions Should be Answered When Building Your Strategy Map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Health and Life Sciences Strategy Map Example</vt:lpstr>
      <vt:lpstr>PowerPoint Presentation</vt:lpstr>
      <vt:lpstr>PowerPoint Presentation</vt:lpstr>
      <vt:lpstr>PowerPoint Presentation</vt:lpstr>
      <vt:lpstr>Senior Living Strategy Map Example</vt:lpstr>
      <vt:lpstr>PowerPoint Presentation</vt:lpstr>
      <vt:lpstr>PowerPoint Presentation</vt:lpstr>
      <vt:lpstr>PowerPoint Presentation</vt:lpstr>
      <vt:lpstr>Board Strategy Map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Andrews, D.</dc:creator>
  <cp:lastModifiedBy>Smack, Kent</cp:lastModifiedBy>
  <cp:revision>180</cp:revision>
  <dcterms:created xsi:type="dcterms:W3CDTF">2017-03-17T15:56:40Z</dcterms:created>
  <dcterms:modified xsi:type="dcterms:W3CDTF">2021-02-23T01:07:42Z</dcterms:modified>
</cp:coreProperties>
</file>